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091-851D-4DF5-8AF6-D5085CD56A30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A70C-BAC3-4DE6-8E3C-3775A4D3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04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091-851D-4DF5-8AF6-D5085CD56A30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A70C-BAC3-4DE6-8E3C-3775A4D3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753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091-851D-4DF5-8AF6-D5085CD56A30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A70C-BAC3-4DE6-8E3C-3775A4D3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37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091-851D-4DF5-8AF6-D5085CD56A30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A70C-BAC3-4DE6-8E3C-3775A4D3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99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091-851D-4DF5-8AF6-D5085CD56A30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A70C-BAC3-4DE6-8E3C-3775A4D3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7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091-851D-4DF5-8AF6-D5085CD56A30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A70C-BAC3-4DE6-8E3C-3775A4D3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627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091-851D-4DF5-8AF6-D5085CD56A30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A70C-BAC3-4DE6-8E3C-3775A4D3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56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091-851D-4DF5-8AF6-D5085CD56A30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A70C-BAC3-4DE6-8E3C-3775A4D3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37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091-851D-4DF5-8AF6-D5085CD56A30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A70C-BAC3-4DE6-8E3C-3775A4D3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86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091-851D-4DF5-8AF6-D5085CD56A30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A70C-BAC3-4DE6-8E3C-3775A4D3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59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091-851D-4DF5-8AF6-D5085CD56A30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A70C-BAC3-4DE6-8E3C-3775A4D3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9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7091-851D-4DF5-8AF6-D5085CD56A30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6A70C-BAC3-4DE6-8E3C-3775A4D3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05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8308" y="359458"/>
            <a:ext cx="1130808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u="sng" dirty="0">
                <a:latin typeface="NTPreCursive" panose="03000400000000000000" pitchFamily="66" charset="0"/>
              </a:rPr>
              <a:t>Literacy – Creating an information poster for an athlete</a:t>
            </a:r>
            <a:endParaRPr lang="en-GB" sz="3200" dirty="0">
              <a:latin typeface="NTPreCursive" panose="03000400000000000000" pitchFamily="66" charset="0"/>
            </a:endParaRPr>
          </a:p>
          <a:p>
            <a:endParaRPr lang="en-GB" sz="3200" dirty="0" smtClean="0">
              <a:latin typeface="NTPreCursive" panose="03000400000000000000" pitchFamily="66" charset="0"/>
            </a:endParaRPr>
          </a:p>
          <a:p>
            <a:endParaRPr lang="en-GB" sz="3200" dirty="0">
              <a:latin typeface="NTPreCursive" panose="03000400000000000000" pitchFamily="66" charset="0"/>
            </a:endParaRPr>
          </a:p>
          <a:p>
            <a:endParaRPr lang="en-GB" sz="3200" dirty="0" smtClean="0">
              <a:latin typeface="NTPreCursive" panose="03000400000000000000" pitchFamily="66" charset="0"/>
            </a:endParaRPr>
          </a:p>
          <a:p>
            <a:r>
              <a:rPr lang="en-GB" sz="2400" dirty="0" smtClean="0">
                <a:latin typeface="NTPreCursive" panose="03000400000000000000" pitchFamily="66" charset="0"/>
              </a:rPr>
              <a:t>Using all the skills you have learned so far, I would like you to:</a:t>
            </a:r>
          </a:p>
          <a:p>
            <a:r>
              <a:rPr lang="en-GB" sz="2400" dirty="0" smtClean="0">
                <a:latin typeface="NTPreCursive" panose="03000400000000000000" pitchFamily="66" charset="0"/>
              </a:rPr>
              <a:t>1.	Choose an athlete you admire (Scottish or any other nationality).</a:t>
            </a:r>
          </a:p>
          <a:p>
            <a:r>
              <a:rPr lang="en-GB" sz="2400" dirty="0" smtClean="0">
                <a:latin typeface="NTPreCursive" panose="03000400000000000000" pitchFamily="66" charset="0"/>
              </a:rPr>
              <a:t>2.	Find out at least 3 facts about your athlete.</a:t>
            </a:r>
          </a:p>
          <a:p>
            <a:r>
              <a:rPr lang="en-GB" sz="2400" dirty="0" smtClean="0">
                <a:latin typeface="NTPreCursive" panose="03000400000000000000" pitchFamily="66" charset="0"/>
              </a:rPr>
              <a:t>3.	Use headings to organise the facts.</a:t>
            </a:r>
          </a:p>
          <a:p>
            <a:r>
              <a:rPr lang="en-GB" sz="2400" dirty="0" smtClean="0">
                <a:latin typeface="NTPreCursive" panose="03000400000000000000" pitchFamily="66" charset="0"/>
              </a:rPr>
              <a:t>4.	Design and create an information poster for your athlete.</a:t>
            </a:r>
          </a:p>
          <a:p>
            <a:r>
              <a:rPr lang="en-GB" sz="2400" dirty="0" smtClean="0">
                <a:latin typeface="NTPreCursive" panose="03000400000000000000" pitchFamily="66" charset="0"/>
              </a:rPr>
              <a:t>5.	Your poster must have a title, image(s) and at least 3 facts.</a:t>
            </a:r>
          </a:p>
          <a:p>
            <a:endParaRPr lang="en-GB" sz="2400" dirty="0" smtClean="0">
              <a:latin typeface="NTPreCursive" panose="03000400000000000000" pitchFamily="66" charset="0"/>
            </a:endParaRPr>
          </a:p>
          <a:p>
            <a:r>
              <a:rPr lang="en-GB" sz="2400" dirty="0" smtClean="0">
                <a:latin typeface="NTPreCursive" panose="03000400000000000000" pitchFamily="66" charset="0"/>
              </a:rPr>
              <a:t>Use the lesson from yesterday on Andy Murray and Sir Chris Hoy to think about examples of facts.</a:t>
            </a:r>
          </a:p>
          <a:p>
            <a:r>
              <a:rPr lang="en-GB" sz="2400" dirty="0" smtClean="0">
                <a:latin typeface="NTPreCursive" panose="03000400000000000000" pitchFamily="66" charset="0"/>
              </a:rPr>
              <a:t>Where will you find this information?  You may need help form a trusted adult to use the internet, look in a magazine, search for your athlete on a Smart </a:t>
            </a:r>
            <a:r>
              <a:rPr lang="en-GB" sz="2400" dirty="0" err="1" smtClean="0">
                <a:latin typeface="NTPreCursive" panose="03000400000000000000" pitchFamily="66" charset="0"/>
              </a:rPr>
              <a:t>tv</a:t>
            </a:r>
            <a:r>
              <a:rPr lang="en-GB" sz="2400" dirty="0" smtClean="0">
                <a:latin typeface="NTPreCursive" panose="03000400000000000000" pitchFamily="66" charset="0"/>
              </a:rPr>
              <a:t> or maybe you have sport annuals at home?</a:t>
            </a:r>
          </a:p>
          <a:p>
            <a:r>
              <a:rPr lang="en-GB" sz="2400" dirty="0" smtClean="0">
                <a:latin typeface="NTPreCursive" panose="03000400000000000000" pitchFamily="66" charset="0"/>
              </a:rPr>
              <a:t>https://www.alarms.org/kidrex/</a:t>
            </a:r>
            <a:endParaRPr lang="en-GB" sz="2400" dirty="0">
              <a:latin typeface="NTPreCursive" panose="03000400000000000000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3264" y="248014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261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NTPreCursive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Wilson</dc:creator>
  <cp:lastModifiedBy>Karen Wilson</cp:lastModifiedBy>
  <cp:revision>3</cp:revision>
  <dcterms:created xsi:type="dcterms:W3CDTF">2020-06-10T20:16:43Z</dcterms:created>
  <dcterms:modified xsi:type="dcterms:W3CDTF">2020-06-10T20:36:02Z</dcterms:modified>
</cp:coreProperties>
</file>