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87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86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8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36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2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5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48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5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9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57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BEE02-5E9F-4807-9D1C-B6C0900148F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3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NlV00-BUvIo&amp;t=9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193800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Cooper Black" panose="0208090404030B020404" pitchFamily="18" charset="0"/>
              </a:rPr>
              <a:t>Emotion Works </a:t>
            </a:r>
            <a:endParaRPr lang="en-GB" dirty="0"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93800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Cooper Black" panose="0208090404030B020404" pitchFamily="18" charset="0"/>
              </a:rPr>
              <a:t>Week 3</a:t>
            </a:r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641" y="2021681"/>
            <a:ext cx="7666541" cy="464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5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Watch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5462337"/>
          </a:xfrm>
        </p:spPr>
        <p:txBody>
          <a:bodyPr>
            <a:normAutofit/>
          </a:bodyPr>
          <a:lstStyle/>
          <a:p>
            <a:r>
              <a:rPr lang="en-GB" dirty="0" smtClean="0"/>
              <a:t>Listen to the story.  As you listen you have some activities to try out with an adult.  You can pause the story to practise them! </a:t>
            </a:r>
            <a:endParaRPr lang="en-GB" sz="2000" dirty="0">
              <a:hlinkClick r:id="rId2"/>
            </a:endParaRPr>
          </a:p>
          <a:p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://www.youtube.com/watch?v=NlV00-BUvIo&amp;t=9s</a:t>
            </a:r>
            <a:endParaRPr lang="en-GB" sz="20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1026" name="Picture 2" descr="Listening to My Body: A guide to helping kids understand the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933" y="2730722"/>
            <a:ext cx="3742267" cy="374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82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Think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68833"/>
          </a:xfrm>
        </p:spPr>
        <p:txBody>
          <a:bodyPr>
            <a:normAutofit/>
          </a:bodyPr>
          <a:lstStyle/>
          <a:p>
            <a:r>
              <a:rPr lang="en-GB" dirty="0" smtClean="0"/>
              <a:t>We feel a lot of sensations in our body when we are feeling our emotions.</a:t>
            </a:r>
            <a:endParaRPr lang="en-GB" dirty="0"/>
          </a:p>
          <a:p>
            <a:r>
              <a:rPr lang="en-GB" dirty="0" smtClean="0"/>
              <a:t>How does your body feel when you are</a:t>
            </a:r>
          </a:p>
          <a:p>
            <a:pPr marL="0" indent="0">
              <a:buNone/>
            </a:pPr>
            <a:r>
              <a:rPr lang="en-GB" dirty="0" smtClean="0"/>
              <a:t>SAD?</a:t>
            </a:r>
          </a:p>
          <a:p>
            <a:pPr marL="0" indent="0">
              <a:buNone/>
            </a:pPr>
            <a:r>
              <a:rPr lang="en-GB" dirty="0" smtClean="0"/>
              <a:t>HAPPY?</a:t>
            </a:r>
          </a:p>
          <a:p>
            <a:pPr marL="0" indent="0">
              <a:buNone/>
            </a:pPr>
            <a:r>
              <a:rPr lang="en-GB" dirty="0" smtClean="0"/>
              <a:t>ANGRY?</a:t>
            </a:r>
          </a:p>
          <a:p>
            <a:pPr marL="0" indent="0">
              <a:buNone/>
            </a:pPr>
            <a:r>
              <a:rPr lang="en-GB" dirty="0" smtClean="0"/>
              <a:t>WORRIED?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all feel our emotions in different ways, and knowing how our body feels can help us when we want to change how we are feeling.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93853" y="9372434"/>
            <a:ext cx="584427" cy="35288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Last week you had a think about all the emotions you have felt lately.</a:t>
            </a:r>
            <a:endParaRPr lang="en-US" b="1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GB" smtClean="0"/>
              <a:t>We all show our emotions in different ways, for example when Mrs Kinnear is grumpy she can be a bit snappy with eyebrows that look like this </a:t>
            </a:r>
          </a:p>
          <a:p>
            <a:r>
              <a:rPr lang="en-GB" smtClean="0"/>
              <a:t>What colour is Lucy’s hair when she is: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4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019" y="0"/>
            <a:ext cx="10515600" cy="1325563"/>
          </a:xfrm>
        </p:spPr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Create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780"/>
            <a:ext cx="10515600" cy="555102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Draw a picture of yourself that shows you from head to toe.</a:t>
            </a:r>
          </a:p>
          <a:p>
            <a:r>
              <a:rPr lang="en-GB" dirty="0" smtClean="0"/>
              <a:t>Label your drawing to show what emotions feel like in your body.  Here’s a picture to help you!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</a:t>
            </a:r>
          </a:p>
          <a:p>
            <a:pPr marL="0" indent="0">
              <a:buNone/>
            </a:pPr>
            <a:r>
              <a:rPr lang="en-GB" dirty="0"/>
              <a:t>	 </a:t>
            </a:r>
            <a:r>
              <a:rPr lang="en-GB" dirty="0" smtClean="0"/>
              <a:t>     </a:t>
            </a:r>
            <a:r>
              <a:rPr lang="en-GB" sz="3100" dirty="0" smtClean="0"/>
              <a:t>This is how some </a:t>
            </a:r>
          </a:p>
          <a:p>
            <a:pPr marL="0" indent="0">
              <a:buNone/>
            </a:pPr>
            <a:r>
              <a:rPr lang="en-GB" sz="3100" dirty="0" smtClean="0"/>
              <a:t>	emotions feel in my body.</a:t>
            </a:r>
          </a:p>
          <a:p>
            <a:pPr marL="0" indent="0">
              <a:buNone/>
            </a:pPr>
            <a:r>
              <a:rPr lang="en-GB" sz="3100" dirty="0"/>
              <a:t> </a:t>
            </a:r>
            <a:r>
              <a:rPr lang="en-GB" sz="3100" dirty="0" smtClean="0"/>
              <a:t>           Are any the same as you?</a:t>
            </a:r>
          </a:p>
          <a:p>
            <a:pPr marL="0" indent="0">
              <a:buNone/>
            </a:pPr>
            <a:r>
              <a:rPr lang="en-GB" sz="3100" dirty="0" smtClean="0"/>
              <a:t>              What’s different?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u="sng" dirty="0" smtClean="0"/>
              <a:t>Challenge! </a:t>
            </a:r>
            <a:r>
              <a:rPr lang="en-GB" i="1" dirty="0" smtClean="0"/>
              <a:t>Can you think about ways to make yourself feel better if you don’t like the body sensation?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147" y="1727163"/>
            <a:ext cx="3697705" cy="4112554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1195808" y="2189684"/>
            <a:ext cx="4483097" cy="3187512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9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Kristen ITC" panose="03050502040202030202" pitchFamily="66" charset="0"/>
              </a:rPr>
              <a:t>Share</a:t>
            </a:r>
            <a:endParaRPr lang="en-GB" u="sng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would like to share your picture of your body sensations we would love to see them! Share in your class blog or tweet @</a:t>
            </a:r>
            <a:r>
              <a:rPr lang="en-GB" dirty="0" err="1"/>
              <a:t>TEAMUphallPS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52" y="3803505"/>
            <a:ext cx="2343150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7" y="2930092"/>
            <a:ext cx="3381808" cy="33818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780" y="3817792"/>
            <a:ext cx="23717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9044</TotalTime>
  <Words>260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Cooper Black</vt:lpstr>
      <vt:lpstr>Kristen ITC</vt:lpstr>
      <vt:lpstr>Office Theme</vt:lpstr>
      <vt:lpstr>Emotion Works </vt:lpstr>
      <vt:lpstr>Watch</vt:lpstr>
      <vt:lpstr>Think</vt:lpstr>
      <vt:lpstr>Create</vt:lpstr>
      <vt:lpstr>Share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 Works</dc:title>
  <dc:creator>Laura Kinnear</dc:creator>
  <cp:lastModifiedBy>Karen Wilson</cp:lastModifiedBy>
  <cp:revision>22</cp:revision>
  <dcterms:created xsi:type="dcterms:W3CDTF">2020-05-20T09:19:35Z</dcterms:created>
  <dcterms:modified xsi:type="dcterms:W3CDTF">2020-06-09T22:37:22Z</dcterms:modified>
</cp:coreProperties>
</file>