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6001A7-AE4D-4FE5-A083-1010588D13B7}"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42082-9BE7-4C21-B077-00F626F95676}" type="slidenum">
              <a:rPr lang="en-GB" smtClean="0"/>
              <a:t>‹#›</a:t>
            </a:fld>
            <a:endParaRPr lang="en-GB"/>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001A7-AE4D-4FE5-A083-1010588D13B7}"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42082-9BE7-4C21-B077-00F626F95676}"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001A7-AE4D-4FE5-A083-1010588D13B7}"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42082-9BE7-4C21-B077-00F626F95676}"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6001A7-AE4D-4FE5-A083-1010588D13B7}"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42082-9BE7-4C21-B077-00F626F95676}"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001A7-AE4D-4FE5-A083-1010588D13B7}" type="datetimeFigureOut">
              <a:rPr lang="en-GB" smtClean="0"/>
              <a:t>25/05/2020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F42082-9BE7-4C21-B077-00F626F95676}"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B6001A7-AE4D-4FE5-A083-1010588D13B7}" type="datetimeFigureOut">
              <a:rPr lang="en-GB" smtClean="0"/>
              <a:t>25/05/2020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F42082-9BE7-4C21-B077-00F626F95676}"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6001A7-AE4D-4FE5-A083-1010588D13B7}" type="datetimeFigureOut">
              <a:rPr lang="en-GB" smtClean="0"/>
              <a:t>25/05/2020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F42082-9BE7-4C21-B077-00F626F95676}"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6001A7-AE4D-4FE5-A083-1010588D13B7}" type="datetimeFigureOut">
              <a:rPr lang="en-GB" smtClean="0"/>
              <a:t>25/05/2020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F42082-9BE7-4C21-B077-00F626F95676}"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001A7-AE4D-4FE5-A083-1010588D13B7}" type="datetimeFigureOut">
              <a:rPr lang="en-GB" smtClean="0"/>
              <a:t>25/05/2020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F42082-9BE7-4C21-B077-00F626F95676}"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001A7-AE4D-4FE5-A083-1010588D13B7}" type="datetimeFigureOut">
              <a:rPr lang="en-GB" smtClean="0"/>
              <a:t>25/05/2020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F42082-9BE7-4C21-B077-00F626F95676}"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001A7-AE4D-4FE5-A083-1010588D13B7}" type="datetimeFigureOut">
              <a:rPr lang="en-GB" smtClean="0"/>
              <a:t>25/05/2020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F42082-9BE7-4C21-B077-00F626F95676}" type="slidenum">
              <a:rPr lang="en-GB" smtClean="0"/>
              <a:t>‹#›</a:t>
            </a:fld>
            <a:endParaRPr lang="en-GB"/>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B6001A7-AE4D-4FE5-A083-1010588D13B7}" type="datetimeFigureOut">
              <a:rPr lang="en-GB" smtClean="0"/>
              <a:t>25/05/2020</a:t>
            </a:fld>
            <a:endParaRPr lang="en-GB"/>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3F42082-9BE7-4C21-B077-00F626F9567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oxfordowl.co.uk/"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GB" dirty="0" smtClean="0">
                <a:solidFill>
                  <a:srgbClr val="002060"/>
                </a:solidFill>
              </a:rPr>
              <a:t>Oxford Owls</a:t>
            </a:r>
          </a:p>
          <a:p>
            <a:r>
              <a:rPr lang="en-GB" dirty="0" smtClean="0">
                <a:solidFill>
                  <a:srgbClr val="002060"/>
                </a:solidFill>
              </a:rPr>
              <a:t>Online Books</a:t>
            </a:r>
          </a:p>
          <a:p>
            <a:endParaRPr lang="en-GB" dirty="0"/>
          </a:p>
        </p:txBody>
      </p:sp>
      <p:sp>
        <p:nvSpPr>
          <p:cNvPr id="2" name="Title 1"/>
          <p:cNvSpPr>
            <a:spLocks noGrp="1"/>
          </p:cNvSpPr>
          <p:nvPr>
            <p:ph type="ctrTitle"/>
          </p:nvPr>
        </p:nvSpPr>
        <p:spPr/>
        <p:txBody>
          <a:bodyPr/>
          <a:lstStyle/>
          <a:p>
            <a:r>
              <a:rPr lang="en-GB" dirty="0" smtClean="0"/>
              <a:t>Reading Books</a:t>
            </a:r>
            <a:br>
              <a:rPr lang="en-GB" dirty="0" smtClean="0"/>
            </a:br>
            <a:r>
              <a:rPr lang="en-GB" dirty="0" smtClean="0"/>
              <a:t>P2/3</a:t>
            </a:r>
            <a:endParaRPr lang="en-GB" dirty="0"/>
          </a:p>
        </p:txBody>
      </p:sp>
    </p:spTree>
    <p:extLst>
      <p:ext uri="{BB962C8B-B14F-4D97-AF65-F5344CB8AC3E}">
        <p14:creationId xmlns:p14="http://schemas.microsoft.com/office/powerpoint/2010/main" val="408375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307975" y="332656"/>
            <a:ext cx="8640960" cy="2304256"/>
          </a:xfrm>
        </p:spPr>
        <p:txBody>
          <a:bodyPr>
            <a:normAutofit fontScale="90000"/>
          </a:bodyPr>
          <a:lstStyle/>
          <a:p>
            <a:r>
              <a:rPr lang="en-GB" sz="3600" u="sng" dirty="0" smtClean="0">
                <a:latin typeface="SassoonCRInfantMedium" panose="02000603020000020003" pitchFamily="2" charset="0"/>
              </a:rPr>
              <a:t>How to access it:</a:t>
            </a: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sz="2000" dirty="0" smtClean="0">
                <a:latin typeface="SassoonCRInfantMedium" panose="02000603020000020003" pitchFamily="2" charset="0"/>
              </a:rPr>
              <a:t>1. Go on to Oxford Reading Owl- they have free online e-books! </a:t>
            </a:r>
            <a:r>
              <a:rPr lang="en-GB" sz="2000" dirty="0">
                <a:hlinkClick r:id="rId2"/>
              </a:rPr>
              <a:t>https://www.oxfordowl.co.uk/</a:t>
            </a:r>
            <a:r>
              <a:rPr lang="en-GB" sz="2000" dirty="0" smtClean="0">
                <a:latin typeface="SassoonCRInfantMedium" panose="02000603020000020003" pitchFamily="2" charset="0"/>
              </a:rPr>
              <a:t/>
            </a:r>
            <a:br>
              <a:rPr lang="en-GB" sz="2000" dirty="0" smtClean="0">
                <a:latin typeface="SassoonCRInfantMedium" panose="02000603020000020003" pitchFamily="2" charset="0"/>
              </a:rPr>
            </a:br>
            <a:r>
              <a:rPr lang="en-GB" sz="2000" dirty="0" smtClean="0">
                <a:latin typeface="SassoonCRInfantMedium" panose="02000603020000020003" pitchFamily="2" charset="0"/>
              </a:rPr>
              <a:t>2. Go to ‘My class log in’ Username</a:t>
            </a:r>
            <a:r>
              <a:rPr lang="en-GB" sz="2000" smtClean="0">
                <a:latin typeface="SassoonCRInfantMedium" panose="02000603020000020003" pitchFamily="2" charset="0"/>
              </a:rPr>
              <a:t>: </a:t>
            </a:r>
            <a:r>
              <a:rPr lang="en-GB" sz="2000" smtClean="0">
                <a:latin typeface="SassoonCRInfantMedium" panose="02000603020000020003" pitchFamily="2" charset="0"/>
              </a:rPr>
              <a:t>p</a:t>
            </a:r>
            <a:r>
              <a:rPr lang="en-GB" sz="2000" smtClean="0">
                <a:latin typeface="SassoonCRInfantMedium" panose="02000603020000020003" pitchFamily="2" charset="0"/>
              </a:rPr>
              <a:t>2/3 </a:t>
            </a:r>
            <a:r>
              <a:rPr lang="en-GB" sz="2000" dirty="0" err="1" smtClean="0">
                <a:latin typeface="SassoonCRInfantMedium" panose="02000603020000020003" pitchFamily="2" charset="0"/>
              </a:rPr>
              <a:t>abp</a:t>
            </a:r>
            <a:r>
              <a:rPr lang="en-GB" sz="2000" dirty="0" smtClean="0">
                <a:latin typeface="SassoonCRInfantMedium" panose="02000603020000020003" pitchFamily="2" charset="0"/>
              </a:rPr>
              <a:t>   </a:t>
            </a:r>
            <a:r>
              <a:rPr lang="en-GB" sz="2000" dirty="0" smtClean="0">
                <a:latin typeface="SassoonCRInfantMedium" panose="02000603020000020003" pitchFamily="2" charset="0"/>
              </a:rPr>
              <a:t>Password</a:t>
            </a:r>
            <a:r>
              <a:rPr lang="en-GB" sz="2000" dirty="0" smtClean="0">
                <a:latin typeface="SassoonCRInfantMedium" panose="02000603020000020003" pitchFamily="2" charset="0"/>
              </a:rPr>
              <a:t>: </a:t>
            </a:r>
            <a:r>
              <a:rPr lang="en-GB" sz="2000" dirty="0" smtClean="0">
                <a:latin typeface="SassoonCRInfantMedium" panose="02000603020000020003" pitchFamily="2" charset="0"/>
              </a:rPr>
              <a:t>smile</a:t>
            </a:r>
            <a:r>
              <a:rPr lang="en-GB" sz="2000" dirty="0" smtClean="0">
                <a:latin typeface="SassoonCRInfantMedium" panose="02000603020000020003" pitchFamily="2" charset="0"/>
              </a:rPr>
              <a:t/>
            </a:r>
            <a:br>
              <a:rPr lang="en-GB" sz="2000" dirty="0" smtClean="0">
                <a:latin typeface="SassoonCRInfantMedium" panose="02000603020000020003" pitchFamily="2" charset="0"/>
              </a:rPr>
            </a:br>
            <a:r>
              <a:rPr lang="en-GB" sz="2000" dirty="0" smtClean="0">
                <a:latin typeface="SassoonCRInfantMedium" panose="02000603020000020003" pitchFamily="2" charset="0"/>
              </a:rPr>
              <a:t>3. </a:t>
            </a:r>
            <a:r>
              <a:rPr lang="en-GB" sz="2000" dirty="0" smtClean="0">
                <a:latin typeface="SassoonCRInfantMedium" panose="02000603020000020003" pitchFamily="2" charset="0"/>
              </a:rPr>
              <a:t>To figure </a:t>
            </a:r>
            <a:r>
              <a:rPr lang="en-GB" sz="2000" dirty="0" smtClean="0">
                <a:latin typeface="SassoonCRInfantMedium" panose="02000603020000020003" pitchFamily="2" charset="0"/>
              </a:rPr>
              <a:t>out your reading level- </a:t>
            </a:r>
            <a:r>
              <a:rPr lang="en-GB" sz="2000" dirty="0" smtClean="0">
                <a:latin typeface="SassoonCRInfantMedium" panose="02000603020000020003" pitchFamily="2" charset="0"/>
              </a:rPr>
              <a:t>if you have your reading book at home look </a:t>
            </a:r>
            <a:r>
              <a:rPr lang="en-GB" sz="2000" dirty="0" smtClean="0">
                <a:latin typeface="SassoonCRInfantMedium" panose="02000603020000020003" pitchFamily="2" charset="0"/>
              </a:rPr>
              <a:t>on the </a:t>
            </a:r>
            <a:r>
              <a:rPr lang="en-GB" sz="2000" dirty="0" smtClean="0">
                <a:latin typeface="SassoonCRInfantMedium" panose="02000603020000020003" pitchFamily="2" charset="0"/>
              </a:rPr>
              <a:t>back to </a:t>
            </a:r>
            <a:r>
              <a:rPr lang="en-GB" sz="2000" dirty="0" smtClean="0">
                <a:latin typeface="SassoonCRInfantMedium" panose="02000603020000020003" pitchFamily="2" charset="0"/>
              </a:rPr>
              <a:t>see what colour it is </a:t>
            </a:r>
            <a:r>
              <a:rPr lang="en-GB" sz="2000" dirty="0" smtClean="0">
                <a:latin typeface="SassoonCRInfantMedium" panose="02000603020000020003" pitchFamily="2" charset="0"/>
              </a:rPr>
              <a:t>or what stage it says. If you are unsure of your stage you can email the school and we will tell you what level to read.</a:t>
            </a:r>
            <a:r>
              <a:rPr lang="en-GB" sz="2000" dirty="0" smtClean="0">
                <a:latin typeface="SassoonCRInfantMedium" panose="02000603020000020003" pitchFamily="2" charset="0"/>
              </a:rPr>
              <a:t/>
            </a:r>
            <a:br>
              <a:rPr lang="en-GB" sz="2000" dirty="0" smtClean="0">
                <a:latin typeface="SassoonCRInfantMedium" panose="02000603020000020003" pitchFamily="2" charset="0"/>
              </a:rPr>
            </a:br>
            <a:r>
              <a:rPr lang="en-GB" sz="2000" dirty="0" smtClean="0">
                <a:latin typeface="SassoonCRInfantMedium" panose="02000603020000020003" pitchFamily="2" charset="0"/>
              </a:rPr>
              <a:t>4. Click on e-books, select your level.</a:t>
            </a:r>
            <a:br>
              <a:rPr lang="en-GB" sz="2000" dirty="0" smtClean="0">
                <a:latin typeface="SassoonCRInfantMedium" panose="02000603020000020003" pitchFamily="2" charset="0"/>
              </a:rPr>
            </a:br>
            <a:r>
              <a:rPr lang="en-GB" sz="2000" dirty="0" smtClean="0">
                <a:latin typeface="SassoonCRInfantMedium" panose="02000603020000020003" pitchFamily="2" charset="0"/>
              </a:rPr>
              <a:t>5. Read the book and answer the comprehension questions on the front </a:t>
            </a:r>
            <a:r>
              <a:rPr lang="en-GB" sz="2000" dirty="0" smtClean="0">
                <a:latin typeface="SassoonCRInfantMedium" panose="02000603020000020003" pitchFamily="2" charset="0"/>
              </a:rPr>
              <a:t>page and do the activities at the top of the book. You can mark this yourself! </a:t>
            </a:r>
            <a:r>
              <a:rPr lang="en-GB" sz="2000" dirty="0" smtClean="0">
                <a:latin typeface="SassoonCRInfantMedium" panose="02000603020000020003" pitchFamily="2" charset="0"/>
                <a:sym typeface="Wingdings" panose="05000000000000000000" pitchFamily="2" charset="2"/>
              </a:rPr>
              <a:t></a:t>
            </a: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sz="2700" dirty="0" smtClean="0">
                <a:solidFill>
                  <a:schemeClr val="tx2">
                    <a:lumMod val="60000"/>
                    <a:lumOff val="40000"/>
                  </a:schemeClr>
                </a:solidFill>
                <a:latin typeface="SassoonCRInfantMedium" panose="02000603020000020003" pitchFamily="2" charset="0"/>
              </a:rPr>
              <a:t/>
            </a:r>
            <a:br>
              <a:rPr lang="en-GB" sz="2700" dirty="0" smtClean="0">
                <a:solidFill>
                  <a:schemeClr val="tx2">
                    <a:lumMod val="60000"/>
                    <a:lumOff val="40000"/>
                  </a:schemeClr>
                </a:solidFill>
                <a:latin typeface="SassoonCRInfantMedium" panose="02000603020000020003" pitchFamily="2" charset="0"/>
              </a:rPr>
            </a:br>
            <a:r>
              <a:rPr lang="en-GB" sz="2700" dirty="0" smtClean="0">
                <a:solidFill>
                  <a:schemeClr val="tx2">
                    <a:lumMod val="60000"/>
                    <a:lumOff val="40000"/>
                  </a:schemeClr>
                </a:solidFill>
                <a:latin typeface="SassoonCRInfantMedium" panose="02000603020000020003" pitchFamily="2" charset="0"/>
              </a:rPr>
              <a:t>.</a:t>
            </a:r>
            <a:br>
              <a:rPr lang="en-GB" sz="2700" dirty="0" smtClean="0">
                <a:solidFill>
                  <a:schemeClr val="tx2">
                    <a:lumMod val="60000"/>
                    <a:lumOff val="40000"/>
                  </a:schemeClr>
                </a:solidFill>
                <a:latin typeface="SassoonCRInfantMedium" panose="02000603020000020003" pitchFamily="2" charset="0"/>
              </a:rPr>
            </a:br>
            <a:endParaRPr lang="en-GB" sz="2700" dirty="0">
              <a:latin typeface="SassoonCRInfantMedium" panose="02000603020000020003" pitchFamily="2"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359" y="3789040"/>
            <a:ext cx="1904647" cy="2794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09633" y="3930530"/>
            <a:ext cx="5437584" cy="227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8295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41</TotalTime>
  <Words>11</Words>
  <Application>Microsoft Office PowerPoint</Application>
  <PresentationFormat>On-screen Show (4:3)</PresentationFormat>
  <Paragraphs>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Slipstream</vt:lpstr>
      <vt:lpstr>Reading Books P2/3</vt:lpstr>
      <vt:lpstr>How to access it: 1. Go on to Oxford Reading Owl- they have free online e-books! https://www.oxfordowl.co.uk/ 2. Go to ‘My class log in’ Username: p2/3 abp   Password: smile 3. To figure out your reading level- if you have your reading book at home look on the back to see what colour it is or what stage it says. If you are unsure of your stage you can email the school and we will tell you what level to read. 4. Click on e-books, select your level. 5. Read the book and answer the comprehension questions on the front page and do the activities at the top of the book. You can mark this yourself!    . </vt:lpstr>
    </vt:vector>
  </TitlesOfParts>
  <Company>West Lothian Council - Education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dc:title>
  <dc:creator>Lindsay Anderson</dc:creator>
  <cp:lastModifiedBy>Lindsay Anderson</cp:lastModifiedBy>
  <cp:revision>3</cp:revision>
  <dcterms:created xsi:type="dcterms:W3CDTF">2020-05-25T09:30:37Z</dcterms:created>
  <dcterms:modified xsi:type="dcterms:W3CDTF">2020-05-25T10:12:01Z</dcterms:modified>
</cp:coreProperties>
</file>