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60" r:id="rId5"/>
    <p:sldId id="258" r:id="rId6"/>
    <p:sldId id="261" r:id="rId7"/>
    <p:sldId id="2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6CE7077-A27F-4764-A215-1476F6562ACB}" type="datetimeFigureOut">
              <a:rPr lang="en-GB" smtClean="0"/>
              <a:t>05/06/2020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F7966FB-E292-40CC-B443-F95F0E5E4C6C}" type="slidenum">
              <a:rPr lang="en-GB" smtClean="0"/>
              <a:t>‹#›</a:t>
            </a:fld>
            <a:endParaRPr lang="en-GB" dirty="0"/>
          </a:p>
        </p:txBody>
      </p:sp>
    </p:spTree>
    <p:extLst>
      <p:ext uri="{BB962C8B-B14F-4D97-AF65-F5344CB8AC3E}">
        <p14:creationId xmlns:p14="http://schemas.microsoft.com/office/powerpoint/2010/main" val="1265322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CE7077-A27F-4764-A215-1476F6562ACB}" type="datetimeFigureOut">
              <a:rPr lang="en-GB" smtClean="0"/>
              <a:t>05/06/2020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F7966FB-E292-40CC-B443-F95F0E5E4C6C}" type="slidenum">
              <a:rPr lang="en-GB" smtClean="0"/>
              <a:t>‹#›</a:t>
            </a:fld>
            <a:endParaRPr lang="en-GB" dirty="0"/>
          </a:p>
        </p:txBody>
      </p:sp>
    </p:spTree>
    <p:extLst>
      <p:ext uri="{BB962C8B-B14F-4D97-AF65-F5344CB8AC3E}">
        <p14:creationId xmlns:p14="http://schemas.microsoft.com/office/powerpoint/2010/main" val="1055806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CE7077-A27F-4764-A215-1476F6562ACB}" type="datetimeFigureOut">
              <a:rPr lang="en-GB" smtClean="0"/>
              <a:t>05/06/2020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F7966FB-E292-40CC-B443-F95F0E5E4C6C}" type="slidenum">
              <a:rPr lang="en-GB" smtClean="0"/>
              <a:t>‹#›</a:t>
            </a:fld>
            <a:endParaRPr lang="en-GB" dirty="0"/>
          </a:p>
        </p:txBody>
      </p:sp>
    </p:spTree>
    <p:extLst>
      <p:ext uri="{BB962C8B-B14F-4D97-AF65-F5344CB8AC3E}">
        <p14:creationId xmlns:p14="http://schemas.microsoft.com/office/powerpoint/2010/main" val="1169960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585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
        <p:nvSpPr>
          <p:cNvPr id="7" name="Content Placeholder 11"/>
          <p:cNvSpPr>
            <a:spLocks noGrp="1"/>
          </p:cNvSpPr>
          <p:nvPr>
            <p:ph idx="1"/>
          </p:nvPr>
        </p:nvSpPr>
        <p:spPr>
          <a:xfrm>
            <a:off x="1007535" y="1513946"/>
            <a:ext cx="10176933" cy="4578880"/>
          </a:xfrm>
        </p:spPr>
        <p:txBody>
          <a:bodyPr lIns="0" tIns="0" rIns="0" bIns="0"/>
          <a:lstStyle>
            <a:lvl1pPr marL="0" indent="0">
              <a:buNone/>
              <a:defRPr baseline="0"/>
            </a:lvl1pPr>
          </a:lstStyle>
          <a:p>
            <a:pPr lvl="0"/>
            <a:r>
              <a:rPr lang="en-US" smtClean="0"/>
              <a:t>Click to edit Master text styles</a:t>
            </a:r>
          </a:p>
        </p:txBody>
      </p:sp>
    </p:spTree>
    <p:extLst>
      <p:ext uri="{BB962C8B-B14F-4D97-AF65-F5344CB8AC3E}">
        <p14:creationId xmlns:p14="http://schemas.microsoft.com/office/powerpoint/2010/main" val="1660318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2"/>
          <p:cNvSpPr/>
          <p:nvPr userDrawn="1"/>
        </p:nvSpPr>
        <p:spPr bwMode="auto">
          <a:xfrm>
            <a:off x="670985" y="2116139"/>
            <a:ext cx="10850033" cy="2193925"/>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Title 1"/>
          <p:cNvSpPr txBox="1">
            <a:spLocks/>
          </p:cNvSpPr>
          <p:nvPr userDrawn="1"/>
        </p:nvSpPr>
        <p:spPr>
          <a:xfrm>
            <a:off x="838200" y="2251075"/>
            <a:ext cx="10515600" cy="541338"/>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smtClean="0">
                <a:latin typeface="Twinkl" pitchFamily="50" charset="0"/>
              </a:rPr>
              <a:t>Aim</a:t>
            </a:r>
            <a:endParaRPr lang="en-US" sz="3600" dirty="0">
              <a:latin typeface="Twinkl" pitchFamily="50" charset="0"/>
            </a:endParaRPr>
          </a:p>
        </p:txBody>
      </p:sp>
      <p:sp>
        <p:nvSpPr>
          <p:cNvPr id="11" name="Content Placeholder 15"/>
          <p:cNvSpPr>
            <a:spLocks noGrp="1"/>
          </p:cNvSpPr>
          <p:nvPr>
            <p:ph idx="1"/>
          </p:nvPr>
        </p:nvSpPr>
        <p:spPr>
          <a:xfrm>
            <a:off x="838203" y="2644833"/>
            <a:ext cx="10515600" cy="1409700"/>
          </a:xfrm>
        </p:spPr>
        <p:txBody>
          <a:bodyPr>
            <a:normAutofit fontScale="92500" lnSpcReduction="10000"/>
          </a:bodyPr>
          <a:lstStyle>
            <a:lvl1pPr>
              <a:defRPr>
                <a:latin typeface="Twinkl" pitchFamily="50" charset="0"/>
              </a:defRPr>
            </a:lvl1pPr>
            <a:lvl2pPr>
              <a:defRPr/>
            </a:lvl2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endParaRPr lang="en-GB" dirty="0" smtClean="0"/>
          </a:p>
          <a:p>
            <a:r>
              <a:rPr lang="en-GB" dirty="0" smtClean="0"/>
              <a:t>Statement 2</a:t>
            </a:r>
          </a:p>
          <a:p>
            <a:pPr lvl="1"/>
            <a:r>
              <a:rPr lang="en-GB" dirty="0" smtClean="0"/>
              <a:t>Sub statement</a:t>
            </a:r>
            <a:endParaRPr lang="en-GB" dirty="0"/>
          </a:p>
        </p:txBody>
      </p:sp>
    </p:spTree>
    <p:extLst>
      <p:ext uri="{BB962C8B-B14F-4D97-AF65-F5344CB8AC3E}">
        <p14:creationId xmlns:p14="http://schemas.microsoft.com/office/powerpoint/2010/main" val="2600805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967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CE7077-A27F-4764-A215-1476F6562ACB}" type="datetimeFigureOut">
              <a:rPr lang="en-GB" smtClean="0"/>
              <a:t>05/06/2020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F7966FB-E292-40CC-B443-F95F0E5E4C6C}" type="slidenum">
              <a:rPr lang="en-GB" smtClean="0"/>
              <a:t>‹#›</a:t>
            </a:fld>
            <a:endParaRPr lang="en-GB" dirty="0"/>
          </a:p>
        </p:txBody>
      </p:sp>
    </p:spTree>
    <p:extLst>
      <p:ext uri="{BB962C8B-B14F-4D97-AF65-F5344CB8AC3E}">
        <p14:creationId xmlns:p14="http://schemas.microsoft.com/office/powerpoint/2010/main" val="971610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6CE7077-A27F-4764-A215-1476F6562ACB}" type="datetimeFigureOut">
              <a:rPr lang="en-GB" smtClean="0"/>
              <a:t>05/06/2020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F7966FB-E292-40CC-B443-F95F0E5E4C6C}" type="slidenum">
              <a:rPr lang="en-GB" smtClean="0"/>
              <a:t>‹#›</a:t>
            </a:fld>
            <a:endParaRPr lang="en-GB" dirty="0"/>
          </a:p>
        </p:txBody>
      </p:sp>
    </p:spTree>
    <p:extLst>
      <p:ext uri="{BB962C8B-B14F-4D97-AF65-F5344CB8AC3E}">
        <p14:creationId xmlns:p14="http://schemas.microsoft.com/office/powerpoint/2010/main" val="2362601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CE7077-A27F-4764-A215-1476F6562ACB}" type="datetimeFigureOut">
              <a:rPr lang="en-GB" smtClean="0"/>
              <a:t>05/06/2020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F7966FB-E292-40CC-B443-F95F0E5E4C6C}" type="slidenum">
              <a:rPr lang="en-GB" smtClean="0"/>
              <a:t>‹#›</a:t>
            </a:fld>
            <a:endParaRPr lang="en-GB" dirty="0"/>
          </a:p>
        </p:txBody>
      </p:sp>
    </p:spTree>
    <p:extLst>
      <p:ext uri="{BB962C8B-B14F-4D97-AF65-F5344CB8AC3E}">
        <p14:creationId xmlns:p14="http://schemas.microsoft.com/office/powerpoint/2010/main" val="1535913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CE7077-A27F-4764-A215-1476F6562ACB}" type="datetimeFigureOut">
              <a:rPr lang="en-GB" smtClean="0"/>
              <a:t>05/06/2020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F7966FB-E292-40CC-B443-F95F0E5E4C6C}" type="slidenum">
              <a:rPr lang="en-GB" smtClean="0"/>
              <a:t>‹#›</a:t>
            </a:fld>
            <a:endParaRPr lang="en-GB" dirty="0"/>
          </a:p>
        </p:txBody>
      </p:sp>
    </p:spTree>
    <p:extLst>
      <p:ext uri="{BB962C8B-B14F-4D97-AF65-F5344CB8AC3E}">
        <p14:creationId xmlns:p14="http://schemas.microsoft.com/office/powerpoint/2010/main" val="4057177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CE7077-A27F-4764-A215-1476F6562ACB}" type="datetimeFigureOut">
              <a:rPr lang="en-GB" smtClean="0"/>
              <a:t>05/06/2020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F7966FB-E292-40CC-B443-F95F0E5E4C6C}" type="slidenum">
              <a:rPr lang="en-GB" smtClean="0"/>
              <a:t>‹#›</a:t>
            </a:fld>
            <a:endParaRPr lang="en-GB" dirty="0"/>
          </a:p>
        </p:txBody>
      </p:sp>
    </p:spTree>
    <p:extLst>
      <p:ext uri="{BB962C8B-B14F-4D97-AF65-F5344CB8AC3E}">
        <p14:creationId xmlns:p14="http://schemas.microsoft.com/office/powerpoint/2010/main" val="3239451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E7077-A27F-4764-A215-1476F6562ACB}" type="datetimeFigureOut">
              <a:rPr lang="en-GB" smtClean="0"/>
              <a:t>05/06/2020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F7966FB-E292-40CC-B443-F95F0E5E4C6C}" type="slidenum">
              <a:rPr lang="en-GB" smtClean="0"/>
              <a:t>‹#›</a:t>
            </a:fld>
            <a:endParaRPr lang="en-GB" dirty="0"/>
          </a:p>
        </p:txBody>
      </p:sp>
    </p:spTree>
    <p:extLst>
      <p:ext uri="{BB962C8B-B14F-4D97-AF65-F5344CB8AC3E}">
        <p14:creationId xmlns:p14="http://schemas.microsoft.com/office/powerpoint/2010/main" val="852990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CE7077-A27F-4764-A215-1476F6562ACB}" type="datetimeFigureOut">
              <a:rPr lang="en-GB" smtClean="0"/>
              <a:t>05/06/2020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F7966FB-E292-40CC-B443-F95F0E5E4C6C}" type="slidenum">
              <a:rPr lang="en-GB" smtClean="0"/>
              <a:t>‹#›</a:t>
            </a:fld>
            <a:endParaRPr lang="en-GB" dirty="0"/>
          </a:p>
        </p:txBody>
      </p:sp>
    </p:spTree>
    <p:extLst>
      <p:ext uri="{BB962C8B-B14F-4D97-AF65-F5344CB8AC3E}">
        <p14:creationId xmlns:p14="http://schemas.microsoft.com/office/powerpoint/2010/main" val="2269821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CE7077-A27F-4764-A215-1476F6562ACB}" type="datetimeFigureOut">
              <a:rPr lang="en-GB" smtClean="0"/>
              <a:t>05/06/2020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F7966FB-E292-40CC-B443-F95F0E5E4C6C}" type="slidenum">
              <a:rPr lang="en-GB" smtClean="0"/>
              <a:t>‹#›</a:t>
            </a:fld>
            <a:endParaRPr lang="en-GB" dirty="0"/>
          </a:p>
        </p:txBody>
      </p:sp>
    </p:spTree>
    <p:extLst>
      <p:ext uri="{BB962C8B-B14F-4D97-AF65-F5344CB8AC3E}">
        <p14:creationId xmlns:p14="http://schemas.microsoft.com/office/powerpoint/2010/main" val="3176165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E7077-A27F-4764-A215-1476F6562ACB}" type="datetimeFigureOut">
              <a:rPr lang="en-GB" smtClean="0"/>
              <a:t>05/06/2020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7966FB-E292-40CC-B443-F95F0E5E4C6C}" type="slidenum">
              <a:rPr lang="en-GB" smtClean="0"/>
              <a:t>‹#›</a:t>
            </a:fld>
            <a:endParaRPr lang="en-GB" dirty="0"/>
          </a:p>
        </p:txBody>
      </p:sp>
    </p:spTree>
    <p:extLst>
      <p:ext uri="{BB962C8B-B14F-4D97-AF65-F5344CB8AC3E}">
        <p14:creationId xmlns:p14="http://schemas.microsoft.com/office/powerpoint/2010/main" val="2617240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54051" y="695325"/>
            <a:ext cx="10883900"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54051" y="1957388"/>
            <a:ext cx="10883900"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592467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438400" y="2115140"/>
            <a:ext cx="6656319" cy="4460420"/>
          </a:xfrm>
          <a:prstGeom prst="rect">
            <a:avLst/>
          </a:prstGeom>
        </p:spPr>
      </p:pic>
      <p:sp>
        <p:nvSpPr>
          <p:cNvPr id="2" name="TextBox 1"/>
          <p:cNvSpPr txBox="1"/>
          <p:nvPr/>
        </p:nvSpPr>
        <p:spPr>
          <a:xfrm>
            <a:off x="2458787" y="692331"/>
            <a:ext cx="6635932" cy="461665"/>
          </a:xfrm>
          <a:prstGeom prst="rect">
            <a:avLst/>
          </a:prstGeom>
          <a:noFill/>
        </p:spPr>
        <p:txBody>
          <a:bodyPr wrap="square" rtlCol="0">
            <a:spAutoFit/>
          </a:bodyPr>
          <a:lstStyle/>
          <a:p>
            <a:pPr algn="ctr"/>
            <a:r>
              <a:rPr lang="en-GB" sz="2400" b="1" dirty="0" smtClean="0">
                <a:latin typeface="SassoonCRInfant" panose="02010503020300020003" pitchFamily="2" charset="0"/>
              </a:rPr>
              <a:t>WEEK 10 – SPORTS WEEK</a:t>
            </a:r>
            <a:endParaRPr lang="en-GB" sz="2400" b="1" dirty="0">
              <a:latin typeface="SassoonCRInfant" panose="02010503020300020003" pitchFamily="2" charset="0"/>
            </a:endParaRPr>
          </a:p>
        </p:txBody>
      </p:sp>
    </p:spTree>
    <p:extLst>
      <p:ext uri="{BB962C8B-B14F-4D97-AF65-F5344CB8AC3E}">
        <p14:creationId xmlns:p14="http://schemas.microsoft.com/office/powerpoint/2010/main" val="1267647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81201" y="479426"/>
            <a:ext cx="8220075" cy="993775"/>
          </a:xfrm>
        </p:spPr>
        <p:txBody>
          <a:bodyPr/>
          <a:lstStyle/>
          <a:p>
            <a:pPr eaLnBrk="1" hangingPunct="1"/>
            <a:r>
              <a:rPr lang="en-GB" altLang="en-US" dirty="0" smtClean="0"/>
              <a:t>Sir Chris Hoy</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14411" y="2062013"/>
            <a:ext cx="1828800" cy="2490597"/>
          </a:xfrm>
        </p:spPr>
      </p:pic>
      <p:sp>
        <p:nvSpPr>
          <p:cNvPr id="18436" name="Rectangle 4"/>
          <p:cNvSpPr>
            <a:spLocks noChangeArrowheads="1"/>
          </p:cNvSpPr>
          <p:nvPr/>
        </p:nvSpPr>
        <p:spPr bwMode="auto">
          <a:xfrm>
            <a:off x="2193926" y="1360489"/>
            <a:ext cx="77184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fontAlgn="base">
              <a:lnSpc>
                <a:spcPct val="100000"/>
              </a:lnSpc>
              <a:spcBef>
                <a:spcPct val="0"/>
              </a:spcBef>
              <a:spcAft>
                <a:spcPct val="0"/>
              </a:spcAft>
              <a:buNone/>
            </a:pPr>
            <a:r>
              <a:rPr lang="en-GB" altLang="en-US" dirty="0">
                <a:ea typeface="Calibri" panose="020F0502020204030204" pitchFamily="34" charset="0"/>
                <a:cs typeface="Times New Roman" panose="02020603050405020304" pitchFamily="18" charset="0"/>
              </a:rPr>
              <a:t>Sir Chris Hoy, who originates from Edinburgh, is Scotland’s most successful Olympian. He has competed in cycling sprint events in four Olympic Games and has won the following medals:</a:t>
            </a:r>
          </a:p>
        </p:txBody>
      </p:sp>
      <p:sp>
        <p:nvSpPr>
          <p:cNvPr id="6" name="Rectangle 5"/>
          <p:cNvSpPr/>
          <p:nvPr/>
        </p:nvSpPr>
        <p:spPr>
          <a:xfrm>
            <a:off x="2279650" y="2386013"/>
            <a:ext cx="4991100" cy="4619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r>
              <a:rPr lang="en-GB" altLang="en-US" dirty="0">
                <a:solidFill>
                  <a:srgbClr val="1C1C1C"/>
                </a:solidFill>
                <a:latin typeface="Twinkl"/>
                <a:ea typeface="Calibri" panose="020F0502020204030204" pitchFamily="34" charset="0"/>
                <a:cs typeface="Times New Roman" panose="02020603050405020304" pitchFamily="18" charset="0"/>
              </a:rPr>
              <a:t>London 2012 - 2 golds </a:t>
            </a:r>
          </a:p>
        </p:txBody>
      </p:sp>
      <p:sp>
        <p:nvSpPr>
          <p:cNvPr id="7" name="Rectangle 6"/>
          <p:cNvSpPr/>
          <p:nvPr/>
        </p:nvSpPr>
        <p:spPr>
          <a:xfrm>
            <a:off x="2278063" y="2955926"/>
            <a:ext cx="4991100" cy="461963"/>
          </a:xfrm>
          <a:prstGeom prst="rect">
            <a:avLst/>
          </a:prstGeom>
          <a:solidFill>
            <a:srgbClr val="CAEA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r>
              <a:rPr lang="en-GB" altLang="en-US" dirty="0">
                <a:solidFill>
                  <a:srgbClr val="1C1C1C"/>
                </a:solidFill>
                <a:latin typeface="Twinkl"/>
                <a:ea typeface="Calibri" panose="020F0502020204030204" pitchFamily="34" charset="0"/>
                <a:cs typeface="Times New Roman" panose="02020603050405020304" pitchFamily="18" charset="0"/>
              </a:rPr>
              <a:t>Beijing 2008 - 3 golds </a:t>
            </a:r>
          </a:p>
        </p:txBody>
      </p:sp>
      <p:sp>
        <p:nvSpPr>
          <p:cNvPr id="8" name="Rectangle 7"/>
          <p:cNvSpPr/>
          <p:nvPr/>
        </p:nvSpPr>
        <p:spPr>
          <a:xfrm>
            <a:off x="2279650" y="3525838"/>
            <a:ext cx="4991100" cy="4683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endParaRPr lang="en-GB" altLang="en-US" dirty="0">
              <a:solidFill>
                <a:srgbClr val="1C1C1C"/>
              </a:solidFill>
              <a:latin typeface="Twinkl"/>
              <a:ea typeface="Calibri" panose="020F0502020204030204" pitchFamily="34" charset="0"/>
              <a:cs typeface="Times New Roman" panose="02020603050405020304" pitchFamily="18" charset="0"/>
            </a:endParaRPr>
          </a:p>
          <a:p>
            <a:pPr algn="ctr">
              <a:spcBef>
                <a:spcPct val="0"/>
              </a:spcBef>
              <a:defRPr/>
            </a:pPr>
            <a:r>
              <a:rPr lang="en-GB" altLang="en-US" dirty="0">
                <a:solidFill>
                  <a:srgbClr val="1C1C1C"/>
                </a:solidFill>
                <a:latin typeface="Twinkl"/>
                <a:ea typeface="Calibri" panose="020F0502020204030204" pitchFamily="34" charset="0"/>
                <a:cs typeface="Times New Roman" panose="02020603050405020304" pitchFamily="18" charset="0"/>
              </a:rPr>
              <a:t>Athens 2004 - 1 gold </a:t>
            </a:r>
          </a:p>
          <a:p>
            <a:pPr algn="ctr">
              <a:spcBef>
                <a:spcPct val="0"/>
              </a:spcBef>
              <a:defRPr/>
            </a:pPr>
            <a:endParaRPr lang="en-GB" altLang="en-US" dirty="0">
              <a:solidFill>
                <a:srgbClr val="1C1C1C"/>
              </a:solidFill>
              <a:latin typeface="Twinkl"/>
              <a:ea typeface="Calibri" panose="020F0502020204030204" pitchFamily="34" charset="0"/>
              <a:cs typeface="Times New Roman" panose="02020603050405020304" pitchFamily="18" charset="0"/>
            </a:endParaRPr>
          </a:p>
        </p:txBody>
      </p:sp>
      <p:sp>
        <p:nvSpPr>
          <p:cNvPr id="9" name="Rectangle 8"/>
          <p:cNvSpPr/>
          <p:nvPr/>
        </p:nvSpPr>
        <p:spPr>
          <a:xfrm>
            <a:off x="2278063" y="4097339"/>
            <a:ext cx="4991100" cy="458787"/>
          </a:xfrm>
          <a:prstGeom prst="rect">
            <a:avLst/>
          </a:prstGeom>
          <a:solidFill>
            <a:srgbClr val="CAEA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endParaRPr lang="en-GB" altLang="en-US" dirty="0">
              <a:solidFill>
                <a:srgbClr val="1C1C1C"/>
              </a:solidFill>
              <a:latin typeface="Twinkl"/>
              <a:ea typeface="Calibri" panose="020F0502020204030204" pitchFamily="34" charset="0"/>
              <a:cs typeface="Times New Roman" panose="02020603050405020304" pitchFamily="18" charset="0"/>
            </a:endParaRPr>
          </a:p>
          <a:p>
            <a:pPr algn="ctr">
              <a:spcBef>
                <a:spcPct val="0"/>
              </a:spcBef>
              <a:defRPr/>
            </a:pPr>
            <a:r>
              <a:rPr lang="en-GB" altLang="en-US" dirty="0">
                <a:solidFill>
                  <a:srgbClr val="1C1C1C"/>
                </a:solidFill>
                <a:latin typeface="Twinkl"/>
                <a:ea typeface="Calibri" panose="020F0502020204030204" pitchFamily="34" charset="0"/>
                <a:cs typeface="Times New Roman" panose="02020603050405020304" pitchFamily="18" charset="0"/>
              </a:rPr>
              <a:t>Sydney 2000 - 1 silver </a:t>
            </a:r>
          </a:p>
          <a:p>
            <a:pPr algn="ctr">
              <a:spcBef>
                <a:spcPct val="0"/>
              </a:spcBef>
              <a:defRPr/>
            </a:pPr>
            <a:endParaRPr lang="en-GB" altLang="en-US" dirty="0">
              <a:solidFill>
                <a:srgbClr val="1C1C1C"/>
              </a:solidFill>
              <a:latin typeface="Twinkl"/>
              <a:ea typeface="Calibri" panose="020F0502020204030204" pitchFamily="34" charset="0"/>
              <a:cs typeface="Times New Roman" panose="02020603050405020304" pitchFamily="18" charset="0"/>
            </a:endParaRPr>
          </a:p>
        </p:txBody>
      </p:sp>
      <p:sp>
        <p:nvSpPr>
          <p:cNvPr id="10" name="Rectangle 9"/>
          <p:cNvSpPr/>
          <p:nvPr/>
        </p:nvSpPr>
        <p:spPr>
          <a:xfrm>
            <a:off x="2274888" y="4860925"/>
            <a:ext cx="7637462" cy="120808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ltLang="en-US" dirty="0">
              <a:solidFill>
                <a:srgbClr val="1C1C1C"/>
              </a:solidFill>
              <a:latin typeface="Twinkl"/>
              <a:ea typeface="Calibri" panose="020F0502020204030204" pitchFamily="34" charset="0"/>
              <a:cs typeface="Times New Roman" panose="02020603050405020304" pitchFamily="18" charset="0"/>
            </a:endParaRPr>
          </a:p>
          <a:p>
            <a:pPr>
              <a:defRPr/>
            </a:pPr>
            <a:r>
              <a:rPr lang="en-GB" altLang="en-US" dirty="0">
                <a:solidFill>
                  <a:srgbClr val="1C1C1C"/>
                </a:solidFill>
                <a:latin typeface="Twinkl"/>
                <a:ea typeface="Calibri" panose="020F0502020204030204" pitchFamily="34" charset="0"/>
                <a:cs typeface="Times New Roman" panose="02020603050405020304" pitchFamily="18" charset="0"/>
              </a:rPr>
              <a:t>Sir Chris retired from competitive cycling in 2013. He is the first Briton since 1908 to win three gold medals in a single Olympic Games, and the most successful Olympic male cyclist of all time.</a:t>
            </a:r>
          </a:p>
          <a:p>
            <a:pPr>
              <a:defRPr/>
            </a:pPr>
            <a:endParaRPr lang="en-GB" altLang="en-US" dirty="0">
              <a:solidFill>
                <a:srgbClr val="1C1C1C"/>
              </a:solidFill>
              <a:latin typeface="Twink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7997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 panose="02010503020300020003" pitchFamily="2" charset="0"/>
              </a:rPr>
              <a:t>Task 1: Chris Hoy</a:t>
            </a:r>
            <a:endParaRPr lang="en-GB" dirty="0">
              <a:latin typeface="SassoonCRInfant" panose="02010503020300020003" pitchFamily="2" charset="0"/>
            </a:endParaRPr>
          </a:p>
        </p:txBody>
      </p:sp>
      <p:sp>
        <p:nvSpPr>
          <p:cNvPr id="3" name="Content Placeholder 2"/>
          <p:cNvSpPr>
            <a:spLocks noGrp="1"/>
          </p:cNvSpPr>
          <p:nvPr>
            <p:ph idx="1"/>
          </p:nvPr>
        </p:nvSpPr>
        <p:spPr/>
        <p:txBody>
          <a:bodyPr/>
          <a:lstStyle/>
          <a:p>
            <a:r>
              <a:rPr lang="en-GB" b="1" dirty="0">
                <a:latin typeface="SassoonCRInfant" panose="02010503020300020003" pitchFamily="2" charset="0"/>
              </a:rPr>
              <a:t>L.I: To understand a text</a:t>
            </a:r>
            <a:endParaRPr lang="en-GB" dirty="0">
              <a:latin typeface="SassoonCRInfant" panose="02010503020300020003" pitchFamily="2" charset="0"/>
            </a:endParaRPr>
          </a:p>
          <a:p>
            <a:r>
              <a:rPr lang="en-GB" b="1" dirty="0">
                <a:latin typeface="SassoonCRInfant" panose="02010503020300020003" pitchFamily="2" charset="0"/>
              </a:rPr>
              <a:t>SC: I can find key </a:t>
            </a:r>
            <a:r>
              <a:rPr lang="en-GB" b="1" dirty="0" smtClean="0">
                <a:latin typeface="SassoonCRInfant" panose="02010503020300020003" pitchFamily="2" charset="0"/>
              </a:rPr>
              <a:t>words, phrases or facts about </a:t>
            </a:r>
            <a:r>
              <a:rPr lang="en-GB" b="1" dirty="0">
                <a:latin typeface="SassoonCRInfant" panose="02010503020300020003" pitchFamily="2" charset="0"/>
              </a:rPr>
              <a:t>athletes</a:t>
            </a:r>
            <a:r>
              <a:rPr lang="en-GB" b="1" dirty="0" smtClean="0">
                <a:latin typeface="SassoonCRInfant" panose="02010503020300020003" pitchFamily="2" charset="0"/>
              </a:rPr>
              <a:t>.</a:t>
            </a:r>
          </a:p>
          <a:p>
            <a:endParaRPr lang="en-GB" b="1" dirty="0">
              <a:latin typeface="SassoonCRInfant" panose="02010503020300020003" pitchFamily="2" charset="0"/>
            </a:endParaRPr>
          </a:p>
          <a:p>
            <a:r>
              <a:rPr lang="en-GB" b="1" dirty="0" smtClean="0">
                <a:latin typeface="SassoonCRInfant" panose="02010503020300020003" pitchFamily="2" charset="0"/>
              </a:rPr>
              <a:t>E-form:</a:t>
            </a:r>
          </a:p>
          <a:p>
            <a:r>
              <a:rPr lang="en-GB" b="1" dirty="0">
                <a:latin typeface="SassoonCRInfant" panose="02010503020300020003" pitchFamily="2" charset="0"/>
              </a:rPr>
              <a:t>https://forms.office.com/Pages/ResponsePage.aspx?id=oyzTzM4Wj0KVQTctawUZKVWPOp5BW2hJnapxBMJasGVUOExXWDk3N1VFWE1ZWjZYMlVNVE9GV0FHTS4u</a:t>
            </a:r>
            <a:endParaRPr lang="en-GB" b="1" dirty="0" smtClean="0">
              <a:latin typeface="SassoonCRInfant" panose="02010503020300020003" pitchFamily="2" charset="0"/>
            </a:endParaRPr>
          </a:p>
          <a:p>
            <a:endParaRPr lang="en-GB" dirty="0">
              <a:latin typeface="SassoonCRInfant" panose="02010503020300020003" pitchFamily="2" charset="0"/>
            </a:endParaRPr>
          </a:p>
          <a:p>
            <a:endParaRPr lang="en-GB" dirty="0"/>
          </a:p>
        </p:txBody>
      </p:sp>
    </p:spTree>
    <p:extLst>
      <p:ext uri="{BB962C8B-B14F-4D97-AF65-F5344CB8AC3E}">
        <p14:creationId xmlns:p14="http://schemas.microsoft.com/office/powerpoint/2010/main" val="1371356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981201" y="479426"/>
            <a:ext cx="8220075" cy="993775"/>
          </a:xfrm>
        </p:spPr>
        <p:txBody>
          <a:bodyPr/>
          <a:lstStyle/>
          <a:p>
            <a:pPr eaLnBrk="1" hangingPunct="1"/>
            <a:r>
              <a:rPr lang="en-GB" altLang="en-US" dirty="0" smtClean="0"/>
              <a:t>Andy Murray</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19160" y="3942039"/>
            <a:ext cx="3532905" cy="2483296"/>
          </a:xfrm>
        </p:spPr>
      </p:pic>
      <p:sp>
        <p:nvSpPr>
          <p:cNvPr id="5" name="Rectangle 4"/>
          <p:cNvSpPr/>
          <p:nvPr/>
        </p:nvSpPr>
        <p:spPr>
          <a:xfrm>
            <a:off x="2279650" y="1441451"/>
            <a:ext cx="7632700" cy="22780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spcBef>
                <a:spcPct val="0"/>
              </a:spcBef>
              <a:defRPr/>
            </a:pPr>
            <a:endParaRPr lang="en-GB" altLang="en-US" dirty="0">
              <a:solidFill>
                <a:srgbClr val="1C1C1C"/>
              </a:solidFill>
              <a:latin typeface="Twinkl"/>
              <a:ea typeface="Calibri" panose="020F0502020204030204" pitchFamily="34" charset="0"/>
              <a:cs typeface="Times New Roman" panose="02020603050405020304" pitchFamily="18" charset="0"/>
            </a:endParaRPr>
          </a:p>
          <a:p>
            <a:pPr algn="just">
              <a:lnSpc>
                <a:spcPct val="115000"/>
              </a:lnSpc>
              <a:spcBef>
                <a:spcPct val="0"/>
              </a:spcBef>
              <a:defRPr/>
            </a:pPr>
            <a:r>
              <a:rPr lang="en-GB" altLang="en-US" dirty="0">
                <a:solidFill>
                  <a:srgbClr val="1C1C1C"/>
                </a:solidFill>
                <a:latin typeface="Twinkl"/>
                <a:ea typeface="Calibri" panose="020F0502020204030204" pitchFamily="34" charset="0"/>
                <a:cs typeface="Times New Roman" panose="02020603050405020304" pitchFamily="18" charset="0"/>
              </a:rPr>
              <a:t>Andy Murray, who originates from </a:t>
            </a:r>
            <a:r>
              <a:rPr lang="en-GB" altLang="en-US" dirty="0">
                <a:solidFill>
                  <a:srgbClr val="1C1C1C"/>
                </a:solidFill>
                <a:latin typeface="Twinkl"/>
                <a:ea typeface="Calibri" panose="020F0502020204030204" pitchFamily="34" charset="0"/>
                <a:cs typeface="Times New Roman" panose="02020603050405020304" pitchFamily="18" charset="0"/>
              </a:rPr>
              <a:t>Dunblane</a:t>
            </a:r>
            <a:r>
              <a:rPr lang="en-GB" altLang="en-US" dirty="0">
                <a:solidFill>
                  <a:srgbClr val="1C1C1C"/>
                </a:solidFill>
                <a:latin typeface="Twinkl"/>
                <a:ea typeface="Calibri" panose="020F0502020204030204" pitchFamily="34" charset="0"/>
                <a:cs typeface="Times New Roman" panose="02020603050405020304" pitchFamily="18" charset="0"/>
              </a:rPr>
              <a:t> near Stirling, has been playing tennis since he was a boy. He is the 2012 US Open Champion, the 2013 Wimbledon Champion and the reigning Olympic Singles Champion. Andy competed in the London 2012 Olympics and won Gold at the Men’s Tennis Singles and Silver at the Mixed Doubles with his team mate, Laura Robson. He is also 2016 Wimbledon Champion.</a:t>
            </a:r>
          </a:p>
          <a:p>
            <a:pPr algn="just">
              <a:lnSpc>
                <a:spcPct val="115000"/>
              </a:lnSpc>
              <a:spcBef>
                <a:spcPct val="0"/>
              </a:spcBef>
              <a:defRPr/>
            </a:pPr>
            <a:endParaRPr lang="en-GB" altLang="en-US" dirty="0">
              <a:solidFill>
                <a:srgbClr val="1C1C1C"/>
              </a:solidFill>
              <a:latin typeface="Twink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4508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 panose="02010503020300020003" pitchFamily="2" charset="0"/>
              </a:rPr>
              <a:t>Task 1: Andy Murray</a:t>
            </a:r>
            <a:endParaRPr lang="en-GB" dirty="0">
              <a:latin typeface="SassoonCRInfant" panose="02010503020300020003" pitchFamily="2" charset="0"/>
            </a:endParaRPr>
          </a:p>
        </p:txBody>
      </p:sp>
      <p:sp>
        <p:nvSpPr>
          <p:cNvPr id="3" name="Content Placeholder 2"/>
          <p:cNvSpPr>
            <a:spLocks noGrp="1"/>
          </p:cNvSpPr>
          <p:nvPr>
            <p:ph idx="1"/>
          </p:nvPr>
        </p:nvSpPr>
        <p:spPr/>
        <p:txBody>
          <a:bodyPr/>
          <a:lstStyle/>
          <a:p>
            <a:r>
              <a:rPr lang="en-GB" b="1" dirty="0">
                <a:latin typeface="SassoonCRInfant" panose="02010503020300020003" pitchFamily="2" charset="0"/>
              </a:rPr>
              <a:t>L.I: To understand a text</a:t>
            </a:r>
            <a:endParaRPr lang="en-GB" dirty="0">
              <a:latin typeface="SassoonCRInfant" panose="02010503020300020003" pitchFamily="2" charset="0"/>
            </a:endParaRPr>
          </a:p>
          <a:p>
            <a:r>
              <a:rPr lang="en-GB" b="1" dirty="0">
                <a:latin typeface="SassoonCRInfant" panose="02010503020300020003" pitchFamily="2" charset="0"/>
              </a:rPr>
              <a:t>SC: I can </a:t>
            </a:r>
            <a:r>
              <a:rPr lang="en-GB" b="1" dirty="0" smtClean="0">
                <a:latin typeface="SassoonCRInfant" panose="02010503020300020003" pitchFamily="2" charset="0"/>
              </a:rPr>
              <a:t>demonstrate </a:t>
            </a:r>
            <a:r>
              <a:rPr lang="en-GB" b="1" dirty="0">
                <a:latin typeface="SassoonCRInfant" panose="02010503020300020003" pitchFamily="2" charset="0"/>
              </a:rPr>
              <a:t>I understand questions about athletes</a:t>
            </a:r>
            <a:r>
              <a:rPr lang="en-GB" b="1" dirty="0" smtClean="0">
                <a:latin typeface="SassoonCRInfant" panose="02010503020300020003" pitchFamily="2" charset="0"/>
              </a:rPr>
              <a:t>.</a:t>
            </a:r>
          </a:p>
          <a:p>
            <a:endParaRPr lang="en-GB" b="1" dirty="0">
              <a:latin typeface="SassoonCRInfant" panose="02010503020300020003" pitchFamily="2" charset="0"/>
            </a:endParaRPr>
          </a:p>
          <a:p>
            <a:r>
              <a:rPr lang="en-GB" b="1" dirty="0" smtClean="0">
                <a:latin typeface="SassoonCRInfant" panose="02010503020300020003" pitchFamily="2" charset="0"/>
              </a:rPr>
              <a:t>E-form:</a:t>
            </a:r>
            <a:endParaRPr lang="en-GB" dirty="0"/>
          </a:p>
        </p:txBody>
      </p:sp>
      <p:sp>
        <p:nvSpPr>
          <p:cNvPr id="5" name="Rectangle 4"/>
          <p:cNvSpPr/>
          <p:nvPr/>
        </p:nvSpPr>
        <p:spPr>
          <a:xfrm>
            <a:off x="1007535" y="2967335"/>
            <a:ext cx="9952202" cy="646331"/>
          </a:xfrm>
          <a:prstGeom prst="rect">
            <a:avLst/>
          </a:prstGeom>
        </p:spPr>
        <p:txBody>
          <a:bodyPr wrap="square">
            <a:spAutoFit/>
          </a:bodyPr>
          <a:lstStyle/>
          <a:p>
            <a:r>
              <a:rPr lang="en-GB" b="1" dirty="0">
                <a:latin typeface="SassoonCRInfant" panose="02010503020300020003" pitchFamily="2" charset="0"/>
              </a:rPr>
              <a:t>https://forms.office.com/Pages/ResponsePage.aspx?id=oyzTzM4Wj0KVQTctawUZKVWPOp5BW2hJnapxBMJasGVUMDU2SlRTTEhCQ1JMVkRQSkI1SE9QR1FDNC4u</a:t>
            </a:r>
          </a:p>
        </p:txBody>
      </p:sp>
    </p:spTree>
    <p:extLst>
      <p:ext uri="{BB962C8B-B14F-4D97-AF65-F5344CB8AC3E}">
        <p14:creationId xmlns:p14="http://schemas.microsoft.com/office/powerpoint/2010/main" val="4042156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981201" y="479426"/>
            <a:ext cx="8220075" cy="993775"/>
          </a:xfrm>
        </p:spPr>
        <p:txBody>
          <a:bodyPr/>
          <a:lstStyle/>
          <a:p>
            <a:pPr eaLnBrk="1" hangingPunct="1"/>
            <a:r>
              <a:rPr lang="en-GB" altLang="en-US" dirty="0" smtClean="0"/>
              <a:t>Scottish Olympians</a:t>
            </a:r>
          </a:p>
        </p:txBody>
      </p:sp>
      <p:sp>
        <p:nvSpPr>
          <p:cNvPr id="4" name="Rectangle 3"/>
          <p:cNvSpPr/>
          <p:nvPr/>
        </p:nvSpPr>
        <p:spPr>
          <a:xfrm>
            <a:off x="2271713" y="1695451"/>
            <a:ext cx="7637462" cy="70961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b="1" dirty="0">
              <a:solidFill>
                <a:srgbClr val="1C1C1C"/>
              </a:solidFill>
              <a:latin typeface="Twinkl"/>
              <a:ea typeface="BPreplay" panose="02000503000000020004" pitchFamily="50" charset="0"/>
              <a:cs typeface="BPreplay" panose="02000503000000020004" pitchFamily="50" charset="0"/>
            </a:endParaRPr>
          </a:p>
          <a:p>
            <a:pPr algn="ctr">
              <a:defRPr/>
            </a:pPr>
            <a:r>
              <a:rPr lang="en-GB" altLang="en-US" b="1" dirty="0">
                <a:solidFill>
                  <a:srgbClr val="1C1C1C"/>
                </a:solidFill>
                <a:latin typeface="Twinkl"/>
                <a:ea typeface="BPreplay" panose="02000503000000020004" pitchFamily="50" charset="0"/>
                <a:cs typeface="BPreplay" panose="02000503000000020004" pitchFamily="50" charset="0"/>
              </a:rPr>
              <a:t>Which other Scottish Olympians can you find out about?</a:t>
            </a:r>
            <a:endParaRPr lang="en-US" altLang="en-US" b="1" dirty="0">
              <a:solidFill>
                <a:srgbClr val="1C1C1C"/>
              </a:solidFill>
              <a:latin typeface="Twinkl"/>
              <a:ea typeface="BPreplay" panose="02000503000000020004" pitchFamily="50" charset="0"/>
              <a:cs typeface="BPreplay" panose="02000503000000020004" pitchFamily="50" charset="0"/>
            </a:endParaRPr>
          </a:p>
          <a:p>
            <a:pPr algn="ctr">
              <a:defRPr/>
            </a:pPr>
            <a:endParaRPr lang="en-GB" altLang="en-US" b="1" dirty="0">
              <a:solidFill>
                <a:srgbClr val="1C1C1C"/>
              </a:solidFill>
              <a:latin typeface="Twinkl"/>
              <a:ea typeface="Calibri" panose="020F0502020204030204" pitchFamily="34" charset="0"/>
              <a:cs typeface="Times New Roman" panose="02020603050405020304" pitchFamily="18" charset="0"/>
            </a:endParaRPr>
          </a:p>
        </p:txBody>
      </p:sp>
      <p:pic>
        <p:nvPicPr>
          <p:cNvPr id="2253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49614" y="2779714"/>
            <a:ext cx="242093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93938" y="3379788"/>
            <a:ext cx="10922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8789" y="4165601"/>
            <a:ext cx="820737"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27251" y="4578350"/>
            <a:ext cx="2682875"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52963" y="3465514"/>
            <a:ext cx="2876550"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91289" y="3589339"/>
            <a:ext cx="3565525"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116514" y="5568951"/>
            <a:ext cx="10953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094663" y="3733801"/>
            <a:ext cx="4127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1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4625388">
            <a:off x="8133557" y="2116932"/>
            <a:ext cx="747713"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1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491288" y="2632076"/>
            <a:ext cx="442912"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42947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3305</TotalTime>
  <Words>245</Words>
  <Application>Microsoft Office PowerPoint</Application>
  <PresentationFormat>Widescreen</PresentationFormat>
  <Paragraphs>29</Paragraphs>
  <Slides>6</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vt:i4>
      </vt:variant>
    </vt:vector>
  </HeadingPairs>
  <TitlesOfParts>
    <vt:vector size="17" baseType="lpstr">
      <vt:lpstr>Arial</vt:lpstr>
      <vt:lpstr>BPreplay</vt:lpstr>
      <vt:lpstr>Calibri</vt:lpstr>
      <vt:lpstr>Calibri Light</vt:lpstr>
      <vt:lpstr>Sassoon Infant Rg</vt:lpstr>
      <vt:lpstr>SassoonCRInfant</vt:lpstr>
      <vt:lpstr>Times New Roman</vt:lpstr>
      <vt:lpstr>Twinkl</vt:lpstr>
      <vt:lpstr>Twinkl SemiBold</vt:lpstr>
      <vt:lpstr>Office Theme</vt:lpstr>
      <vt:lpstr>1_Office Theme</vt:lpstr>
      <vt:lpstr>PowerPoint Presentation</vt:lpstr>
      <vt:lpstr>Sir Chris Hoy</vt:lpstr>
      <vt:lpstr>Task 1: Chris Hoy</vt:lpstr>
      <vt:lpstr>Andy Murray</vt:lpstr>
      <vt:lpstr>Task 1: Andy Murray</vt:lpstr>
      <vt:lpstr>Scottish Olympians</vt:lpstr>
    </vt:vector>
  </TitlesOfParts>
  <Company>West Lothian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Wilson</dc:creator>
  <cp:lastModifiedBy>Karen Wilson</cp:lastModifiedBy>
  <cp:revision>5</cp:revision>
  <dcterms:created xsi:type="dcterms:W3CDTF">2020-06-05T12:54:28Z</dcterms:created>
  <dcterms:modified xsi:type="dcterms:W3CDTF">2020-06-07T22:01:14Z</dcterms:modified>
</cp:coreProperties>
</file>