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E02-5E9F-4807-9D1C-B6C0900148FC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84B-C587-4E93-BDB8-6900AE168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87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E02-5E9F-4807-9D1C-B6C0900148FC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84B-C587-4E93-BDB8-6900AE168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86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E02-5E9F-4807-9D1C-B6C0900148FC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84B-C587-4E93-BDB8-6900AE168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68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E02-5E9F-4807-9D1C-B6C0900148FC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84B-C587-4E93-BDB8-6900AE168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36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E02-5E9F-4807-9D1C-B6C0900148FC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84B-C587-4E93-BDB8-6900AE168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82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E02-5E9F-4807-9D1C-B6C0900148FC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84B-C587-4E93-BDB8-6900AE168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85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E02-5E9F-4807-9D1C-B6C0900148FC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84B-C587-4E93-BDB8-6900AE168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48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E02-5E9F-4807-9D1C-B6C0900148FC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84B-C587-4E93-BDB8-6900AE168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957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E02-5E9F-4807-9D1C-B6C0900148FC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84B-C587-4E93-BDB8-6900AE168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5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E02-5E9F-4807-9D1C-B6C0900148FC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84B-C587-4E93-BDB8-6900AE168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79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E02-5E9F-4807-9D1C-B6C0900148FC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884B-C587-4E93-BDB8-6900AE168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57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BEE02-5E9F-4807-9D1C-B6C0900148FC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B884B-C587-4E93-BDB8-6900AE1686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23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Ih0iu80u04Y&amp;t=68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1193800"/>
            <a:ext cx="9144000" cy="2387600"/>
          </a:xfrm>
        </p:spPr>
        <p:txBody>
          <a:bodyPr/>
          <a:lstStyle/>
          <a:p>
            <a:r>
              <a:rPr lang="en-GB" dirty="0">
                <a:latin typeface="Cooper Black" panose="0208090404030B020404" pitchFamily="18" charset="0"/>
              </a:rPr>
              <a:t>Emotion Works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193800"/>
            <a:ext cx="9144000" cy="1655762"/>
          </a:xfrm>
        </p:spPr>
        <p:txBody>
          <a:bodyPr/>
          <a:lstStyle/>
          <a:p>
            <a:r>
              <a:rPr lang="en-GB" dirty="0">
                <a:latin typeface="Cooper Black" panose="0208090404030B020404" pitchFamily="18" charset="0"/>
              </a:rPr>
              <a:t>Week 2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574" y="2021681"/>
            <a:ext cx="7182852" cy="477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553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latin typeface="Kristen ITC" panose="03050502040202030202" pitchFamily="66" charset="0"/>
              </a:rPr>
              <a:t>Watch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2562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>
                <a:hlinkClick r:id="rId2"/>
              </a:rPr>
              <a:t>https://www.youtube.com/watch?v=Ih0iu80u04Y&amp;t=68s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549" y="2507638"/>
            <a:ext cx="4163006" cy="422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823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latin typeface="Kristen ITC" panose="03050502040202030202" pitchFamily="66" charset="0"/>
              </a:rPr>
              <a:t>Think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368833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Last week you did some work about all the emotions you have felt lately.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GB" dirty="0"/>
              <a:t>We all show our emotions in different ways, for example when Mrs Kinnear is grumpy she can be a bit snappy with eyebrows that look like this: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How does the monster show his emotions when he feels;</a:t>
            </a:r>
          </a:p>
          <a:p>
            <a:pPr marL="0" indent="0">
              <a:buNone/>
            </a:pPr>
            <a:r>
              <a:rPr lang="en-GB" dirty="0"/>
              <a:t>SAD?</a:t>
            </a:r>
          </a:p>
          <a:p>
            <a:pPr marL="0" indent="0">
              <a:buNone/>
            </a:pPr>
            <a:r>
              <a:rPr lang="en-GB" dirty="0"/>
              <a:t>HAPPY?</a:t>
            </a:r>
          </a:p>
          <a:p>
            <a:pPr marL="0" indent="0">
              <a:buNone/>
            </a:pPr>
            <a:r>
              <a:rPr lang="en-GB" dirty="0"/>
              <a:t>ANGRY?</a:t>
            </a:r>
          </a:p>
          <a:p>
            <a:pPr marL="0" indent="0">
              <a:buNone/>
            </a:pPr>
            <a:r>
              <a:rPr lang="en-GB" dirty="0"/>
              <a:t>FEARFUL?</a:t>
            </a:r>
          </a:p>
          <a:p>
            <a:pPr marL="0" indent="0">
              <a:buNone/>
            </a:pPr>
            <a:r>
              <a:rPr lang="en-GB" dirty="0"/>
              <a:t>CALM?</a:t>
            </a:r>
          </a:p>
          <a:p>
            <a:pPr marL="0" indent="0">
              <a:buNone/>
            </a:pPr>
            <a:r>
              <a:rPr lang="en-GB" dirty="0"/>
              <a:t>How do you show these emotions? Think about your facial expressions and behaviour and share them with a grown up!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093853" y="9372434"/>
            <a:ext cx="584427" cy="35288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Last week you had a think about all the emotions you have felt lately.</a:t>
            </a:r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GB"/>
              <a:t>We all show our emotions in different ways, for example when Mrs Kinnear is grumpy she can be a bit snappy with eyebrows that look like this </a:t>
            </a:r>
          </a:p>
          <a:p>
            <a:r>
              <a:rPr lang="en-GB"/>
              <a:t>What colour is Lucy’s hair when she is:</a:t>
            </a:r>
          </a:p>
          <a:p>
            <a:endParaRPr lang="en-GB" dirty="0"/>
          </a:p>
        </p:txBody>
      </p:sp>
      <p:pic>
        <p:nvPicPr>
          <p:cNvPr id="11" name="Picture 2" descr="Lego Face Angry , Transparent Cartoon, Free Cliparts &amp; Silhouettes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879" y="2249677"/>
            <a:ext cx="710663" cy="757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40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019" y="0"/>
            <a:ext cx="10515600" cy="1325563"/>
          </a:xfrm>
        </p:spPr>
        <p:txBody>
          <a:bodyPr/>
          <a:lstStyle/>
          <a:p>
            <a:r>
              <a:rPr lang="en-GB" u="sng" dirty="0">
                <a:latin typeface="Kristen ITC" panose="03050502040202030202" pitchFamily="66" charset="0"/>
              </a:rPr>
              <a:t>Create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418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Create your own Colour Monster</a:t>
            </a:r>
          </a:p>
          <a:p>
            <a:r>
              <a:rPr lang="en-GB" dirty="0"/>
              <a:t>You can pick one or more of the emotions to make your own.  Remember to label your picture with the emotion your monsters shows.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u="sng" dirty="0"/>
              <a:t>Challenge! </a:t>
            </a:r>
            <a:r>
              <a:rPr lang="en-GB" i="1" dirty="0"/>
              <a:t>Can you write a short story about how your character behaves?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 descr="The Colour Monster | Teaching Ide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937" y="3273197"/>
            <a:ext cx="3108747" cy="220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927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latin typeface="Kristen ITC" panose="03050502040202030202" pitchFamily="66" charset="0"/>
              </a:rPr>
              <a:t>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you would like to share your Colour Monsters we would love to see them! Share in your class blog or tweet @</a:t>
            </a:r>
            <a:r>
              <a:rPr lang="en-GB" dirty="0" err="1"/>
              <a:t>TEAMUphallPS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br>
              <a:rPr lang="en-GB" dirty="0"/>
            </a:b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952" y="3803505"/>
            <a:ext cx="2343150" cy="1952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537" y="2930092"/>
            <a:ext cx="3381808" cy="33818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780" y="3817792"/>
            <a:ext cx="237172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014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9008</TotalTime>
  <Words>235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Cooper Black</vt:lpstr>
      <vt:lpstr>Kristen ITC</vt:lpstr>
      <vt:lpstr>Office Theme</vt:lpstr>
      <vt:lpstr>Emotion Works </vt:lpstr>
      <vt:lpstr>Watch</vt:lpstr>
      <vt:lpstr>Think</vt:lpstr>
      <vt:lpstr>Create</vt:lpstr>
      <vt:lpstr>Share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 Works</dc:title>
  <dc:creator>Laura Kinnear</dc:creator>
  <cp:lastModifiedBy>sandra williamson</cp:lastModifiedBy>
  <cp:revision>18</cp:revision>
  <dcterms:created xsi:type="dcterms:W3CDTF">2020-05-20T09:19:35Z</dcterms:created>
  <dcterms:modified xsi:type="dcterms:W3CDTF">2020-06-05T07:20:38Z</dcterms:modified>
</cp:coreProperties>
</file>