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“Bricks or Dominoes?</a:t>
            </a: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teve Wyborney\Desktop\PICTURE BANK FOR 51 ESTI-MYSTERIES Lower Resolution\Slide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objects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1 </a:t>
            </a:r>
            <a:r>
              <a:rPr lang="en-US" sz="2000" b="1">
                <a:solidFill>
                  <a:schemeClr val="tx1"/>
                </a:solidFill>
              </a:rPr>
              <a:t>and 25.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Count by 5’s and cross off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all those numbers.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Count by 2’s and cross off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all those numbers.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 include the digit 9.</a:t>
            </a:r>
          </a:p>
        </p:txBody>
      </p:sp>
      <p:pic>
        <p:nvPicPr>
          <p:cNvPr id="14" name="Picture 2" descr="C:\Users\Steve Wyborney\Desktop\PICTURE BANK FOR 51 ESTI-MYSTERIES Lower Resolution\Slide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pic>
        <p:nvPicPr>
          <p:cNvPr id="4" name="Picture 2" descr="C:\Users\Steve Wyborney\Desktop\PICTURE BANK FOR 51 ESTI-MYSTERIES Lower Resolution\Slide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17 objects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29654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6" name="Picture 2" descr="C:\Users\Steve Wyborney\Desktop\PICTURE BANK FOR 51 ESTI-MYSTERIES Lower Resolution\Slide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Maze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20 Fraction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80 Cube Conversations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More Free, Downloadable Resources From Blog Posts</a:t>
            </a:r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20 Days of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Number Sense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&amp; Rich Math Talk</a:t>
            </a:r>
            <a:endParaRPr lang="en-US" sz="1100" b="1" dirty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15"/>
              </a:rPr>
              <a:t>The Original 40 Estimation Clipboard Sets</a:t>
            </a:r>
            <a:endParaRPr lang="en-US" sz="1100" b="1" dirty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is </a:t>
            </a:r>
            <a:r>
              <a:rPr lang="en-US" dirty="0">
                <a:hlinkClick r:id="rId16"/>
              </a:rPr>
              <a:t>the course</a:t>
            </a:r>
            <a:r>
              <a:rPr lang="en-US" dirty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</a:t>
            </a:r>
            <a:r>
              <a:rPr lang="en-US" sz="2800" b="1" dirty="0" err="1"/>
              <a:t>Esti</a:t>
            </a:r>
            <a:r>
              <a:rPr lang="en-US" sz="2800" b="1" dirty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own </a:t>
            </a:r>
            <a:r>
              <a:rPr lang="en-US" dirty="0" err="1"/>
              <a:t>Esti</a:t>
            </a:r>
            <a:r>
              <a:rPr lang="en-US" dirty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 </a:t>
            </a:r>
            <a:r>
              <a:rPr lang="en-US" dirty="0">
                <a:hlinkClick r:id="rId18"/>
              </a:rPr>
              <a:t>here</a:t>
            </a:r>
            <a:r>
              <a:rPr lang="en-US" dirty="0"/>
              <a:t> to download more free </a:t>
            </a:r>
            <a:r>
              <a:rPr lang="en-US" dirty="0" err="1"/>
              <a:t>Esti</a:t>
            </a:r>
            <a:r>
              <a:rPr lang="en-US" dirty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51 </a:t>
            </a:r>
            <a:r>
              <a:rPr lang="en-US" sz="2800" b="1" dirty="0" err="1"/>
              <a:t>Esti</a:t>
            </a:r>
            <a:r>
              <a:rPr lang="en-US" sz="2800" b="1" dirty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90892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AB173D5DD7624887758D46DAB38D8B" ma:contentTypeVersion="26" ma:contentTypeDescription="Create a new document." ma:contentTypeScope="" ma:versionID="e58f09715ea356f1c802f38a376772b0">
  <xsd:schema xmlns:xsd="http://www.w3.org/2001/XMLSchema" xmlns:xs="http://www.w3.org/2001/XMLSchema" xmlns:p="http://schemas.microsoft.com/office/2006/metadata/properties" xmlns:ns2="80f9f7a9-728b-4d78-8992-e9cf2de6ac8c" xmlns:ns3="f70e1bf6-bb31-4309-8542-770588462399" targetNamespace="http://schemas.microsoft.com/office/2006/metadata/properties" ma:root="true" ma:fieldsID="c89bda2de4e9984ec04dbfecf6c6502d" ns2:_="" ns3:_="">
    <xsd:import namespace="80f9f7a9-728b-4d78-8992-e9cf2de6ac8c"/>
    <xsd:import namespace="f70e1bf6-bb31-4309-8542-770588462399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9f7a9-728b-4d78-8992-e9cf2de6ac8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e1bf6-bb31-4309-8542-77058846239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80f9f7a9-728b-4d78-8992-e9cf2de6ac8c" xsi:nil="true"/>
    <CultureName xmlns="80f9f7a9-728b-4d78-8992-e9cf2de6ac8c" xsi:nil="true"/>
    <Leaders xmlns="80f9f7a9-728b-4d78-8992-e9cf2de6ac8c">
      <UserInfo>
        <DisplayName/>
        <AccountId xsi:nil="true"/>
        <AccountType/>
      </UserInfo>
    </Leaders>
    <Distribution_Groups xmlns="80f9f7a9-728b-4d78-8992-e9cf2de6ac8c" xsi:nil="true"/>
    <TeamsChannelId xmlns="80f9f7a9-728b-4d78-8992-e9cf2de6ac8c" xsi:nil="true"/>
    <IsNotebookLocked xmlns="80f9f7a9-728b-4d78-8992-e9cf2de6ac8c" xsi:nil="true"/>
    <Self_Registration_Enabled xmlns="80f9f7a9-728b-4d78-8992-e9cf2de6ac8c" xsi:nil="true"/>
    <FolderType xmlns="80f9f7a9-728b-4d78-8992-e9cf2de6ac8c" xsi:nil="true"/>
    <DefaultSectionNames xmlns="80f9f7a9-728b-4d78-8992-e9cf2de6ac8c" xsi:nil="true"/>
    <Is_Collaboration_Space_Locked xmlns="80f9f7a9-728b-4d78-8992-e9cf2de6ac8c" xsi:nil="true"/>
    <Members xmlns="80f9f7a9-728b-4d78-8992-e9cf2de6ac8c">
      <UserInfo>
        <DisplayName/>
        <AccountId xsi:nil="true"/>
        <AccountType/>
      </UserInfo>
    </Members>
    <AppVersion xmlns="80f9f7a9-728b-4d78-8992-e9cf2de6ac8c" xsi:nil="true"/>
    <Invited_Members xmlns="80f9f7a9-728b-4d78-8992-e9cf2de6ac8c" xsi:nil="true"/>
    <Math_Settings xmlns="80f9f7a9-728b-4d78-8992-e9cf2de6ac8c" xsi:nil="true"/>
    <Templates xmlns="80f9f7a9-728b-4d78-8992-e9cf2de6ac8c" xsi:nil="true"/>
    <Member_Groups xmlns="80f9f7a9-728b-4d78-8992-e9cf2de6ac8c">
      <UserInfo>
        <DisplayName/>
        <AccountId xsi:nil="true"/>
        <AccountType/>
      </UserInfo>
    </Member_Groups>
    <LMS_Mappings xmlns="80f9f7a9-728b-4d78-8992-e9cf2de6ac8c" xsi:nil="true"/>
    <Invited_Leaders xmlns="80f9f7a9-728b-4d78-8992-e9cf2de6ac8c" xsi:nil="true"/>
    <Has_Leaders_Only_SectionGroup xmlns="80f9f7a9-728b-4d78-8992-e9cf2de6ac8c" xsi:nil="true"/>
    <Owner xmlns="80f9f7a9-728b-4d78-8992-e9cf2de6ac8c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0B04FB74-C36F-4377-ABCC-4504CFE1E162}"/>
</file>

<file path=customXml/itemProps2.xml><?xml version="1.0" encoding="utf-8"?>
<ds:datastoreItem xmlns:ds="http://schemas.openxmlformats.org/officeDocument/2006/customXml" ds:itemID="{A0E5FAE3-2914-42DB-891E-8CAEDAF9173B}"/>
</file>

<file path=customXml/itemProps3.xml><?xml version="1.0" encoding="utf-8"?>
<ds:datastoreItem xmlns:ds="http://schemas.openxmlformats.org/officeDocument/2006/customXml" ds:itemID="{07EA2133-A113-4F89-8339-E3091080B221}"/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319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sandra williamson</cp:lastModifiedBy>
  <cp:revision>35</cp:revision>
  <dcterms:created xsi:type="dcterms:W3CDTF">2019-06-17T13:58:56Z</dcterms:created>
  <dcterms:modified xsi:type="dcterms:W3CDTF">2020-05-30T08:10:08Z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0x0101009FAB173D5DD7624887758D46DAB38D8B</vt:lpwstr>
  </property>
</Properties>
</file>