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40" d="100"/>
          <a:sy n="40" d="100"/>
        </p:scale>
        <p:origin x="99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C14-7BCD-4613-83EA-FAB467D67AB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F9E3-03E7-450D-B94A-357EC00B5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1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C14-7BCD-4613-83EA-FAB467D67AB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F9E3-03E7-450D-B94A-357EC00B5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5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C14-7BCD-4613-83EA-FAB467D67AB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F9E3-03E7-450D-B94A-357EC00B5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9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C14-7BCD-4613-83EA-FAB467D67AB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F9E3-03E7-450D-B94A-357EC00B5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C14-7BCD-4613-83EA-FAB467D67AB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F9E3-03E7-450D-B94A-357EC00B5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91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C14-7BCD-4613-83EA-FAB467D67AB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F9E3-03E7-450D-B94A-357EC00B5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68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C14-7BCD-4613-83EA-FAB467D67AB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F9E3-03E7-450D-B94A-357EC00B5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93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C14-7BCD-4613-83EA-FAB467D67AB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F9E3-03E7-450D-B94A-357EC00B5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36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C14-7BCD-4613-83EA-FAB467D67AB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F9E3-03E7-450D-B94A-357EC00B5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82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C14-7BCD-4613-83EA-FAB467D67AB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F9E3-03E7-450D-B94A-357EC00B5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0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C14-7BCD-4613-83EA-FAB467D67AB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F9E3-03E7-450D-B94A-357EC00B5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3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F2C14-7BCD-4613-83EA-FAB467D67AB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F9E3-03E7-450D-B94A-357EC00B57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021" y="1385047"/>
            <a:ext cx="94167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LI- To represent data in a block graph. </a:t>
            </a:r>
          </a:p>
          <a:p>
            <a:endParaRPr lang="en-GB" sz="3600" dirty="0" smtClean="0"/>
          </a:p>
          <a:p>
            <a:r>
              <a:rPr lang="en-GB" sz="3600" dirty="0" smtClean="0"/>
              <a:t>SC-  To understand how a block graph represents data. </a:t>
            </a:r>
          </a:p>
          <a:p>
            <a:r>
              <a:rPr lang="en-GB" sz="3600" dirty="0" smtClean="0"/>
              <a:t>- To draw a block graph using our data.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3517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947" t="9961" r="13333" b="6609"/>
          <a:stretch/>
        </p:blipFill>
        <p:spPr>
          <a:xfrm>
            <a:off x="-497305" y="-689811"/>
            <a:ext cx="13298906" cy="858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4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772" t="11364" r="12895" b="68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7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86" t="12144" r="13070" b="5361"/>
          <a:stretch/>
        </p:blipFill>
        <p:spPr>
          <a:xfrm>
            <a:off x="272716" y="0"/>
            <a:ext cx="1144859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4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983" t="9961" r="13771" b="1050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2502568"/>
            <a:ext cx="2662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Number/How many 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352547" y="5780782"/>
            <a:ext cx="266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</a:t>
            </a:r>
            <a:r>
              <a:rPr lang="en-GB" sz="3200" dirty="0" smtClean="0"/>
              <a:t>ubject/Topic</a:t>
            </a:r>
          </a:p>
        </p:txBody>
      </p:sp>
    </p:spTree>
    <p:extLst>
      <p:ext uri="{BB962C8B-B14F-4D97-AF65-F5344CB8AC3E}">
        <p14:creationId xmlns:p14="http://schemas.microsoft.com/office/powerpoint/2010/main" val="161718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54" t="17758" r="22017" b="6453"/>
          <a:stretch/>
        </p:blipFill>
        <p:spPr>
          <a:xfrm>
            <a:off x="0" y="112295"/>
            <a:ext cx="12047621" cy="66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9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929" t="14328" r="22369" b="1050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3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95" t="20410" r="22894" b="16432"/>
          <a:stretch/>
        </p:blipFill>
        <p:spPr>
          <a:xfrm>
            <a:off x="0" y="-176463"/>
            <a:ext cx="12192000" cy="68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07" t="12924" r="23509" b="1206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87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32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Swift</dc:creator>
  <cp:lastModifiedBy>H Swift</cp:lastModifiedBy>
  <cp:revision>3</cp:revision>
  <dcterms:created xsi:type="dcterms:W3CDTF">2020-05-27T07:15:36Z</dcterms:created>
  <dcterms:modified xsi:type="dcterms:W3CDTF">2020-05-27T07:33:08Z</dcterms:modified>
</cp:coreProperties>
</file>