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87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86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68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36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82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85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48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95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5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79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57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BEE02-5E9F-4807-9D1C-B6C0900148F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23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UmrUV8v-KQ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1193800"/>
            <a:ext cx="9144000" cy="2387600"/>
          </a:xfrm>
        </p:spPr>
        <p:txBody>
          <a:bodyPr/>
          <a:lstStyle/>
          <a:p>
            <a:r>
              <a:rPr lang="en-GB" dirty="0" smtClean="0">
                <a:latin typeface="Cooper Black" panose="0208090404030B020404" pitchFamily="18" charset="0"/>
              </a:rPr>
              <a:t>Emotion Works </a:t>
            </a:r>
            <a:endParaRPr lang="en-GB" dirty="0">
              <a:latin typeface="Cooper Black" panose="0208090404030B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93800"/>
            <a:ext cx="9144000" cy="1655762"/>
          </a:xfrm>
        </p:spPr>
        <p:txBody>
          <a:bodyPr/>
          <a:lstStyle/>
          <a:p>
            <a:r>
              <a:rPr lang="en-GB" dirty="0" smtClean="0">
                <a:latin typeface="Cooper Black" panose="0208090404030B020404" pitchFamily="18" charset="0"/>
              </a:rPr>
              <a:t>Week 1</a:t>
            </a:r>
          </a:p>
          <a:p>
            <a:endParaRPr lang="en-GB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819" y="1752789"/>
            <a:ext cx="7510759" cy="4710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55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Kristen ITC" panose="03050502040202030202" pitchFamily="66" charset="0"/>
              </a:rPr>
              <a:t>Watch</a:t>
            </a:r>
            <a:endParaRPr lang="en-GB" u="sng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2562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>
                <a:hlinkClick r:id="rId2"/>
              </a:rPr>
              <a:t>https://www.youtube.com/watch?v=UmrUV8v-KQg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Content Placeholder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944" y="2388515"/>
            <a:ext cx="4251079" cy="425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82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Kristen ITC" panose="03050502040202030202" pitchFamily="66" charset="0"/>
              </a:rPr>
              <a:t>Think</a:t>
            </a:r>
            <a:endParaRPr lang="en-GB" u="sng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Think </a:t>
            </a:r>
            <a:r>
              <a:rPr lang="en-GB" dirty="0" smtClean="0"/>
              <a:t>about how you have felt over the last few weeks, how would you describe </a:t>
            </a:r>
            <a:r>
              <a:rPr lang="en-GB" dirty="0" smtClean="0"/>
              <a:t>your feelings and </a:t>
            </a:r>
            <a:r>
              <a:rPr lang="en-GB" dirty="0" smtClean="0"/>
              <a:t>emotions?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en-US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GB" dirty="0" smtClean="0"/>
              <a:t>Have </a:t>
            </a:r>
            <a:r>
              <a:rPr lang="en-GB" dirty="0"/>
              <a:t>you had days when you have felt the same way as Lucy</a:t>
            </a:r>
            <a:r>
              <a:rPr lang="en-GB" dirty="0" smtClean="0"/>
              <a:t>? Talk to an adult about how you felt and why.</a:t>
            </a:r>
          </a:p>
          <a:p>
            <a:r>
              <a:rPr lang="en-GB" dirty="0" smtClean="0"/>
              <a:t>What colour is Lucy’s hair when she is:</a:t>
            </a:r>
            <a:endParaRPr lang="en-GB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 rot="19330208">
            <a:off x="1156665" y="4848016"/>
            <a:ext cx="2353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Happy?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588999">
            <a:off x="4411981" y="5087081"/>
            <a:ext cx="22042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Angry?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 rot="19935318">
            <a:off x="6379010" y="3752080"/>
            <a:ext cx="15456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Sad?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 rot="1588999">
            <a:off x="8252125" y="4938345"/>
            <a:ext cx="26132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Jealous?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8040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019" y="0"/>
            <a:ext cx="10515600" cy="1325563"/>
          </a:xfrm>
        </p:spPr>
        <p:txBody>
          <a:bodyPr/>
          <a:lstStyle/>
          <a:p>
            <a:r>
              <a:rPr lang="en-GB" u="sng" dirty="0" smtClean="0">
                <a:latin typeface="Kristen ITC" panose="03050502040202030202" pitchFamily="66" charset="0"/>
              </a:rPr>
              <a:t>Create</a:t>
            </a:r>
            <a:endParaRPr lang="en-GB" u="sng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4181"/>
          </a:xfrm>
        </p:spPr>
        <p:txBody>
          <a:bodyPr/>
          <a:lstStyle/>
          <a:p>
            <a:r>
              <a:rPr lang="en-GB" dirty="0" smtClean="0"/>
              <a:t>Draw a picture of yourself .  Think about all the different colours that Lucy’s hair was in the story.</a:t>
            </a:r>
          </a:p>
          <a:p>
            <a:r>
              <a:rPr lang="en-GB" dirty="0" smtClean="0"/>
              <a:t>Choose one of the emotion words and make sure you colour your hair a crazy colour to match your mood:</a:t>
            </a:r>
            <a:endParaRPr lang="en-GB" dirty="0"/>
          </a:p>
          <a:p>
            <a:r>
              <a:rPr lang="en-GB" dirty="0" smtClean="0"/>
              <a:t>Red = angry</a:t>
            </a:r>
          </a:p>
          <a:p>
            <a:r>
              <a:rPr lang="en-GB" dirty="0" smtClean="0"/>
              <a:t>Purple = happy</a:t>
            </a:r>
          </a:p>
          <a:p>
            <a:r>
              <a:rPr lang="en-GB" dirty="0" smtClean="0"/>
              <a:t>Green = jealous</a:t>
            </a:r>
          </a:p>
          <a:p>
            <a:r>
              <a:rPr lang="en-GB" dirty="0" smtClean="0"/>
              <a:t>Blue = sad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u="sng" dirty="0" smtClean="0"/>
              <a:t>Challenge! </a:t>
            </a:r>
            <a:r>
              <a:rPr lang="en-GB" i="1" dirty="0" smtClean="0"/>
              <a:t>How many more emotion words can you think of? Write them down to share with your class!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092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Kristen ITC" panose="03050502040202030202" pitchFamily="66" charset="0"/>
              </a:rPr>
              <a:t>Share</a:t>
            </a:r>
            <a:endParaRPr lang="en-GB" u="sng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would like to share your </a:t>
            </a:r>
            <a:r>
              <a:rPr lang="en-GB" dirty="0" smtClean="0"/>
              <a:t>self-portraits </a:t>
            </a:r>
            <a:r>
              <a:rPr lang="en-GB" dirty="0" smtClean="0"/>
              <a:t>we would love to it! Share in your class </a:t>
            </a:r>
            <a:r>
              <a:rPr lang="en-GB" dirty="0" smtClean="0"/>
              <a:t>blog </a:t>
            </a:r>
            <a:r>
              <a:rPr lang="en-GB" dirty="0" smtClean="0"/>
              <a:t>or tweet @</a:t>
            </a:r>
            <a:r>
              <a:rPr lang="en-GB" dirty="0" err="1"/>
              <a:t>TEAMUphallPS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952" y="3803505"/>
            <a:ext cx="2343150" cy="1952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537" y="2930092"/>
            <a:ext cx="3381808" cy="33818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780" y="3817792"/>
            <a:ext cx="23717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01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8716</TotalTime>
  <Words>173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Cooper Black</vt:lpstr>
      <vt:lpstr>Kristen ITC</vt:lpstr>
      <vt:lpstr>Office Theme</vt:lpstr>
      <vt:lpstr>Emotion Works </vt:lpstr>
      <vt:lpstr>Watch</vt:lpstr>
      <vt:lpstr>Think</vt:lpstr>
      <vt:lpstr>Create</vt:lpstr>
      <vt:lpstr>Share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 Works</dc:title>
  <dc:creator>Laura Kinnear</dc:creator>
  <cp:lastModifiedBy>Laura Kinnear</cp:lastModifiedBy>
  <cp:revision>13</cp:revision>
  <dcterms:created xsi:type="dcterms:W3CDTF">2020-05-20T09:19:35Z</dcterms:created>
  <dcterms:modified xsi:type="dcterms:W3CDTF">2020-05-26T12:05:53Z</dcterms:modified>
</cp:coreProperties>
</file>