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FF0E-E9AA-47DB-8A44-77ED006035DF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E4FA-A8C0-46CC-B425-57FD15CA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E4FA-A8C0-46CC-B425-57FD15CAE8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C8A950-5B3B-44B5-AC2C-92A67C046CC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146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  <a:t>Guess the </a:t>
            </a:r>
            <a:b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</a:br>
            <a: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  <a:t>Community Helper</a:t>
            </a:r>
          </a:p>
        </p:txBody>
      </p:sp>
      <p:pic>
        <p:nvPicPr>
          <p:cNvPr id="1026" name="Picture 2" descr="http://ecx.images-amazon.com/images/I/61rBp91KdPL._SL500_AA3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47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4528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will help you when you are in trouble. I put out fires and rescue people from burning buildings. Who am I?</a:t>
            </a:r>
          </a:p>
        </p:txBody>
      </p:sp>
    </p:spTree>
    <p:extLst>
      <p:ext uri="{BB962C8B-B14F-4D97-AF65-F5344CB8AC3E}">
        <p14:creationId xmlns:p14="http://schemas.microsoft.com/office/powerpoint/2010/main" val="287432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fire fighter</a:t>
            </a:r>
          </a:p>
        </p:txBody>
      </p:sp>
      <p:pic>
        <p:nvPicPr>
          <p:cNvPr id="6146" name="Picture 2" descr="http://bestclipartblog.com/clipart-pics/fire-fighter-clip-art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77" y="1828800"/>
            <a:ext cx="3879743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24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100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grow the fruits and vegetables you eat. Sometimes I drive a tractor. Who am I?</a:t>
            </a:r>
          </a:p>
        </p:txBody>
      </p:sp>
    </p:spTree>
    <p:extLst>
      <p:ext uri="{BB962C8B-B14F-4D97-AF65-F5344CB8AC3E}">
        <p14:creationId xmlns:p14="http://schemas.microsoft.com/office/powerpoint/2010/main" val="32759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farmer</a:t>
            </a:r>
          </a:p>
        </p:txBody>
      </p:sp>
      <p:pic>
        <p:nvPicPr>
          <p:cNvPr id="7170" name="Picture 2" descr="http://www.acclaimclipart.com/free_clipart_images/hayseed_farmer_riding_a_tractor_0521-1006-2518-3837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818128" cy="386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93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00472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fix broken sinks and toilets. Who am I?</a:t>
            </a:r>
          </a:p>
        </p:txBody>
      </p:sp>
    </p:spTree>
    <p:extLst>
      <p:ext uri="{BB962C8B-B14F-4D97-AF65-F5344CB8AC3E}">
        <p14:creationId xmlns:p14="http://schemas.microsoft.com/office/powerpoint/2010/main" val="78340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plumber </a:t>
            </a:r>
          </a:p>
        </p:txBody>
      </p:sp>
      <p:pic>
        <p:nvPicPr>
          <p:cNvPr id="8194" name="Picture 2" descr="http://www.clipartheaven.com/clipart/occupations/cartoons_(m_-_z)/plumber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667000"/>
            <a:ext cx="3509483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{skinny} jeans solid" pitchFamily="2" charset="0"/>
              </a:rPr>
              <a:t>I  build houses, schools, and hotels. I use hammers and nails. I wear a hard hat to protect my head from falling objects. Who am I?</a:t>
            </a:r>
          </a:p>
        </p:txBody>
      </p:sp>
    </p:spTree>
    <p:extLst>
      <p:ext uri="{BB962C8B-B14F-4D97-AF65-F5344CB8AC3E}">
        <p14:creationId xmlns:p14="http://schemas.microsoft.com/office/powerpoint/2010/main" val="639167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52728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construction worker</a:t>
            </a:r>
          </a:p>
        </p:txBody>
      </p:sp>
      <p:pic>
        <p:nvPicPr>
          <p:cNvPr id="9218" name="Picture 2" descr="http://vector-magz.com/wp-content/uploads/2013/09/construction-worker-clip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36273"/>
            <a:ext cx="2206107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35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338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You bring your cat or dog to me if he or she is sick or hurt. Who am I?</a:t>
            </a:r>
          </a:p>
        </p:txBody>
      </p:sp>
    </p:spTree>
    <p:extLst>
      <p:ext uri="{BB962C8B-B14F-4D97-AF65-F5344CB8AC3E}">
        <p14:creationId xmlns:p14="http://schemas.microsoft.com/office/powerpoint/2010/main" val="149303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veterinarian</a:t>
            </a:r>
            <a:r>
              <a:rPr lang="en-US" dirty="0"/>
              <a:t> </a:t>
            </a:r>
          </a:p>
        </p:txBody>
      </p:sp>
      <p:pic>
        <p:nvPicPr>
          <p:cNvPr id="10242" name="Picture 2" descr="http://www.clipartfort.com/clipart/plog-content/images/people/occupations/veterinari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1828800"/>
            <a:ext cx="4135714" cy="48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7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862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You come to me if you are sick or hurt. I will make you feel better. Who am I?</a:t>
            </a:r>
          </a:p>
        </p:txBody>
      </p:sp>
    </p:spTree>
    <p:extLst>
      <p:ext uri="{BB962C8B-B14F-4D97-AF65-F5344CB8AC3E}">
        <p14:creationId xmlns:p14="http://schemas.microsoft.com/office/powerpoint/2010/main" val="3775853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38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{skinny} jeans solid" pitchFamily="2" charset="0"/>
              </a:rPr>
              <a:t>I empty rubbish from the bins. I drive a really big and loud lorry. Who am I?</a:t>
            </a:r>
          </a:p>
        </p:txBody>
      </p:sp>
    </p:spTree>
    <p:extLst>
      <p:ext uri="{BB962C8B-B14F-4D97-AF65-F5344CB8AC3E}">
        <p14:creationId xmlns:p14="http://schemas.microsoft.com/office/powerpoint/2010/main" val="3098096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3286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 rubbish collector (or bin man/woman)</a:t>
            </a:r>
          </a:p>
        </p:txBody>
      </p:sp>
      <p:pic>
        <p:nvPicPr>
          <p:cNvPr id="11266" name="Picture 2" descr="http://www.clipart-box.com/zoom/garbage-truck121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329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9100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travel to space and study the solar system. Who am I?</a:t>
            </a:r>
          </a:p>
        </p:txBody>
      </p:sp>
    </p:spTree>
    <p:extLst>
      <p:ext uri="{BB962C8B-B14F-4D97-AF65-F5344CB8AC3E}">
        <p14:creationId xmlns:p14="http://schemas.microsoft.com/office/powerpoint/2010/main" val="887851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astronaut</a:t>
            </a:r>
          </a:p>
        </p:txBody>
      </p:sp>
      <p:pic>
        <p:nvPicPr>
          <p:cNvPr id="12290" name="Picture 2" descr="http://www.clipartlord.com/wp-content/uploads/2012/12/astrona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7719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4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doctor</a:t>
            </a:r>
          </a:p>
        </p:txBody>
      </p:sp>
      <p:pic>
        <p:nvPicPr>
          <p:cNvPr id="2052" name="Picture 4" descr="http://bestclipartblog.com/clipart-pics/doctor-clip-art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0767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8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529072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I help you keep your teeth healthy. I teach you good dental habits. I help you prevent cavities. Who am I?</a:t>
            </a:r>
          </a:p>
        </p:txBody>
      </p:sp>
    </p:spTree>
    <p:extLst>
      <p:ext uri="{BB962C8B-B14F-4D97-AF65-F5344CB8AC3E}">
        <p14:creationId xmlns:p14="http://schemas.microsoft.com/office/powerpoint/2010/main" val="71894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dentist</a:t>
            </a:r>
          </a:p>
        </p:txBody>
      </p:sp>
      <p:pic>
        <p:nvPicPr>
          <p:cNvPr id="3074" name="Picture 2" descr="http://www.theclipartdirectory.com/clipart/Occupations/Dentist/careers_industry_193566_tn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799"/>
            <a:ext cx="3962400" cy="375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8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624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help keep you safe. My car has a red light on it. I put dangerous people in jail. Who am I?</a:t>
            </a:r>
          </a:p>
        </p:txBody>
      </p:sp>
    </p:spTree>
    <p:extLst>
      <p:ext uri="{BB962C8B-B14F-4D97-AF65-F5344CB8AC3E}">
        <p14:creationId xmlns:p14="http://schemas.microsoft.com/office/powerpoint/2010/main" val="406203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police officer</a:t>
            </a:r>
          </a:p>
        </p:txBody>
      </p:sp>
      <p:pic>
        <p:nvPicPr>
          <p:cNvPr id="1026" name="Picture 2" descr="http://www.business-clipart.com/business_clipart_images/male_and_female_police_officers_0515-0911-0522-5842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964" y="2667000"/>
            <a:ext cx="37719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338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am in your school. I help you to have fun and learn new things. Who am I?</a:t>
            </a:r>
          </a:p>
        </p:txBody>
      </p:sp>
    </p:spTree>
    <p:extLst>
      <p:ext uri="{BB962C8B-B14F-4D97-AF65-F5344CB8AC3E}">
        <p14:creationId xmlns:p14="http://schemas.microsoft.com/office/powerpoint/2010/main" val="241083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teacher</a:t>
            </a:r>
          </a:p>
        </p:txBody>
      </p:sp>
      <p:pic>
        <p:nvPicPr>
          <p:cNvPr id="4098" name="Picture 2" descr="http://content.mycutegraphics.com/graphics/math/math-teacher-wo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191000" cy="382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33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B173D5DD7624887758D46DAB38D8B" ma:contentTypeVersion="26" ma:contentTypeDescription="Create a new document." ma:contentTypeScope="" ma:versionID="e58f09715ea356f1c802f38a376772b0">
  <xsd:schema xmlns:xsd="http://www.w3.org/2001/XMLSchema" xmlns:xs="http://www.w3.org/2001/XMLSchema" xmlns:p="http://schemas.microsoft.com/office/2006/metadata/properties" xmlns:ns2="80f9f7a9-728b-4d78-8992-e9cf2de6ac8c" xmlns:ns3="f70e1bf6-bb31-4309-8542-770588462399" targetNamespace="http://schemas.microsoft.com/office/2006/metadata/properties" ma:root="true" ma:fieldsID="c89bda2de4e9984ec04dbfecf6c6502d" ns2:_="" ns3:_="">
    <xsd:import namespace="80f9f7a9-728b-4d78-8992-e9cf2de6ac8c"/>
    <xsd:import namespace="f70e1bf6-bb31-4309-8542-770588462399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9f7a9-728b-4d78-8992-e9cf2de6ac8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e1bf6-bb31-4309-8542-77058846239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80f9f7a9-728b-4d78-8992-e9cf2de6ac8c" xsi:nil="true"/>
    <CultureName xmlns="80f9f7a9-728b-4d78-8992-e9cf2de6ac8c" xsi:nil="true"/>
    <Leaders xmlns="80f9f7a9-728b-4d78-8992-e9cf2de6ac8c">
      <UserInfo>
        <DisplayName/>
        <AccountId xsi:nil="true"/>
        <AccountType/>
      </UserInfo>
    </Leaders>
    <Distribution_Groups xmlns="80f9f7a9-728b-4d78-8992-e9cf2de6ac8c" xsi:nil="true"/>
    <TeamsChannelId xmlns="80f9f7a9-728b-4d78-8992-e9cf2de6ac8c" xsi:nil="true"/>
    <IsNotebookLocked xmlns="80f9f7a9-728b-4d78-8992-e9cf2de6ac8c" xsi:nil="true"/>
    <Self_Registration_Enabled xmlns="80f9f7a9-728b-4d78-8992-e9cf2de6ac8c" xsi:nil="true"/>
    <FolderType xmlns="80f9f7a9-728b-4d78-8992-e9cf2de6ac8c" xsi:nil="true"/>
    <DefaultSectionNames xmlns="80f9f7a9-728b-4d78-8992-e9cf2de6ac8c" xsi:nil="true"/>
    <Is_Collaboration_Space_Locked xmlns="80f9f7a9-728b-4d78-8992-e9cf2de6ac8c" xsi:nil="true"/>
    <Members xmlns="80f9f7a9-728b-4d78-8992-e9cf2de6ac8c">
      <UserInfo>
        <DisplayName/>
        <AccountId xsi:nil="true"/>
        <AccountType/>
      </UserInfo>
    </Members>
    <AppVersion xmlns="80f9f7a9-728b-4d78-8992-e9cf2de6ac8c" xsi:nil="true"/>
    <Invited_Members xmlns="80f9f7a9-728b-4d78-8992-e9cf2de6ac8c" xsi:nil="true"/>
    <Math_Settings xmlns="80f9f7a9-728b-4d78-8992-e9cf2de6ac8c" xsi:nil="true"/>
    <Templates xmlns="80f9f7a9-728b-4d78-8992-e9cf2de6ac8c" xsi:nil="true"/>
    <Member_Groups xmlns="80f9f7a9-728b-4d78-8992-e9cf2de6ac8c">
      <UserInfo>
        <DisplayName/>
        <AccountId xsi:nil="true"/>
        <AccountType/>
      </UserInfo>
    </Member_Groups>
    <LMS_Mappings xmlns="80f9f7a9-728b-4d78-8992-e9cf2de6ac8c" xsi:nil="true"/>
    <Invited_Leaders xmlns="80f9f7a9-728b-4d78-8992-e9cf2de6ac8c" xsi:nil="true"/>
    <Has_Leaders_Only_SectionGroup xmlns="80f9f7a9-728b-4d78-8992-e9cf2de6ac8c" xsi:nil="true"/>
    <Owner xmlns="80f9f7a9-728b-4d78-8992-e9cf2de6ac8c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B9C6E608-32E2-495E-B10B-BF43A05D37AA}"/>
</file>

<file path=customXml/itemProps2.xml><?xml version="1.0" encoding="utf-8"?>
<ds:datastoreItem xmlns:ds="http://schemas.openxmlformats.org/officeDocument/2006/customXml" ds:itemID="{619A61A0-F91F-4F7B-8E9C-C1A2EF617A0A}"/>
</file>

<file path=customXml/itemProps3.xml><?xml version="1.0" encoding="utf-8"?>
<ds:datastoreItem xmlns:ds="http://schemas.openxmlformats.org/officeDocument/2006/customXml" ds:itemID="{8F0BF3B3-B634-4F70-907F-10DC569CCBC4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265</Words>
  <Application>Microsoft Office PowerPoint</Application>
  <PresentationFormat>On-screen Show (4:3)</PresentationFormat>
  <Paragraphs>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{skinny} jeans solid</vt:lpstr>
      <vt:lpstr>Calibri</vt:lpstr>
      <vt:lpstr>Candara</vt:lpstr>
      <vt:lpstr>Symbol</vt:lpstr>
      <vt:lpstr>Waveform</vt:lpstr>
      <vt:lpstr>Guess the  Community Helper</vt:lpstr>
      <vt:lpstr>You come to me if you are sick or hurt. I will make you feel better. Who am I?</vt:lpstr>
      <vt:lpstr>doctor</vt:lpstr>
      <vt:lpstr>I help you keep your teeth healthy. I teach you good dental habits. I help you prevent cavities. Who am I?</vt:lpstr>
      <vt:lpstr>dentist</vt:lpstr>
      <vt:lpstr>I help keep you safe. My car has a red light on it. I put dangerous people in jail. Who am I?</vt:lpstr>
      <vt:lpstr>police officer</vt:lpstr>
      <vt:lpstr>I am in your school. I help you to have fun and learn new things. Who am I?</vt:lpstr>
      <vt:lpstr>teacher</vt:lpstr>
      <vt:lpstr>I will help you when you are in trouble. I put out fires and rescue people from burning buildings. Who am I?</vt:lpstr>
      <vt:lpstr>fire fighter</vt:lpstr>
      <vt:lpstr>I grow the fruits and vegetables you eat. Sometimes I drive a tractor. Who am I?</vt:lpstr>
      <vt:lpstr>farmer</vt:lpstr>
      <vt:lpstr>I fix broken sinks and toilets. Who am I?</vt:lpstr>
      <vt:lpstr>plumber </vt:lpstr>
      <vt:lpstr>I  build houses, schools, and hotels. I use hammers and nails. I wear a hard hat to protect my head from falling objects. Who am I?</vt:lpstr>
      <vt:lpstr>construction worker</vt:lpstr>
      <vt:lpstr>You bring your cat or dog to me if he or she is sick or hurt. Who am I?</vt:lpstr>
      <vt:lpstr>veterinarian </vt:lpstr>
      <vt:lpstr>I empty rubbish from the bins. I drive a really big and loud lorry. Who am I?</vt:lpstr>
      <vt:lpstr> rubbish collector (or bin man/woman)</vt:lpstr>
      <vt:lpstr>I travel to space and study the solar system. Who am I?</vt:lpstr>
      <vt:lpstr>astronaut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 Community Helper</dc:title>
  <dc:creator>Stelphanie Butler</dc:creator>
  <cp:lastModifiedBy>sandra williamson</cp:lastModifiedBy>
  <cp:revision>5</cp:revision>
  <dcterms:created xsi:type="dcterms:W3CDTF">2013-10-17T13:33:21Z</dcterms:created>
  <dcterms:modified xsi:type="dcterms:W3CDTF">2020-05-24T14:07:10Z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0x0101009FAB173D5DD7624887758D46DAB38D8B</vt:lpwstr>
  </property>
</Properties>
</file>