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001A7-AE4D-4FE5-A083-1010588D13B7}"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6001A7-AE4D-4FE5-A083-1010588D13B7}"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6001A7-AE4D-4FE5-A083-1010588D13B7}" type="datetimeFigureOut">
              <a:rPr lang="en-GB" smtClean="0"/>
              <a:t>25/05/2020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F42082-9BE7-4C21-B077-00F626F95676}"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6001A7-AE4D-4FE5-A083-1010588D13B7}" type="datetimeFigureOut">
              <a:rPr lang="en-GB" smtClean="0"/>
              <a:t>25/05/2020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001A7-AE4D-4FE5-A083-1010588D13B7}" type="datetimeFigureOut">
              <a:rPr lang="en-GB" smtClean="0"/>
              <a:t>25/05/2020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001A7-AE4D-4FE5-A083-1010588D13B7}"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001A7-AE4D-4FE5-A083-1010588D13B7}"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F42082-9BE7-4C21-B077-00F626F95676}"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B6001A7-AE4D-4FE5-A083-1010588D13B7}" type="datetimeFigureOut">
              <a:rPr lang="en-GB" smtClean="0"/>
              <a:t>25/05/2020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3F42082-9BE7-4C21-B077-00F626F9567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xfordowl.co.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GB" dirty="0" smtClean="0">
                <a:solidFill>
                  <a:srgbClr val="002060"/>
                </a:solidFill>
              </a:rPr>
              <a:t>Oxford Owls</a:t>
            </a:r>
          </a:p>
          <a:p>
            <a:r>
              <a:rPr lang="en-GB" dirty="0" smtClean="0">
                <a:solidFill>
                  <a:srgbClr val="002060"/>
                </a:solidFill>
              </a:rPr>
              <a:t>Online Books</a:t>
            </a:r>
          </a:p>
          <a:p>
            <a:endParaRPr lang="en-GB" dirty="0"/>
          </a:p>
        </p:txBody>
      </p:sp>
      <p:sp>
        <p:nvSpPr>
          <p:cNvPr id="2" name="Title 1"/>
          <p:cNvSpPr>
            <a:spLocks noGrp="1"/>
          </p:cNvSpPr>
          <p:nvPr>
            <p:ph type="ctrTitle"/>
          </p:nvPr>
        </p:nvSpPr>
        <p:spPr/>
        <p:txBody>
          <a:bodyPr/>
          <a:lstStyle/>
          <a:p>
            <a:r>
              <a:rPr lang="en-GB" dirty="0" smtClean="0"/>
              <a:t>Reading </a:t>
            </a:r>
            <a:r>
              <a:rPr lang="en-GB" dirty="0" smtClean="0"/>
              <a:t>Books</a:t>
            </a:r>
            <a:r>
              <a:rPr lang="en-GB" dirty="0" smtClean="0"/>
              <a:t/>
            </a:r>
            <a:br>
              <a:rPr lang="en-GB" dirty="0" smtClean="0"/>
            </a:br>
            <a:r>
              <a:rPr lang="en-GB" dirty="0" smtClean="0"/>
              <a:t>P2</a:t>
            </a:r>
            <a:endParaRPr lang="en-GB" dirty="0"/>
          </a:p>
        </p:txBody>
      </p:sp>
    </p:spTree>
    <p:extLst>
      <p:ext uri="{BB962C8B-B14F-4D97-AF65-F5344CB8AC3E}">
        <p14:creationId xmlns:p14="http://schemas.microsoft.com/office/powerpoint/2010/main" val="408375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307975" y="332656"/>
            <a:ext cx="8640960" cy="2304256"/>
          </a:xfrm>
          <a:effectLst/>
        </p:spPr>
        <p:txBody>
          <a:bodyPr>
            <a:normAutofit fontScale="90000"/>
          </a:bodyPr>
          <a:lstStyle/>
          <a:p>
            <a:r>
              <a:rPr lang="en-GB" sz="1800" u="sng" dirty="0">
                <a:effectLst>
                  <a:outerShdw blurRad="38100" dist="19050" dir="2700000" algn="tl">
                    <a:schemeClr val="dk1">
                      <a:alpha val="40000"/>
                    </a:schemeClr>
                  </a:outerShdw>
                </a:effectLst>
              </a:rPr>
              <a:t>How to access it:</a:t>
            </a:r>
            <a:r>
              <a:rPr lang="en-GB" sz="1800" dirty="0">
                <a:effectLst>
                  <a:outerShdw blurRad="38100" dist="19050" dir="2700000" algn="tl">
                    <a:schemeClr val="dk1">
                      <a:alpha val="40000"/>
                    </a:schemeClr>
                  </a:outerShdw>
                </a:effectLst>
              </a:rPr>
              <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1. Go on to Oxford Reading Owl- they have free online e-books! </a:t>
            </a:r>
            <a:r>
              <a:rPr lang="en-GB" sz="1800" u="sng" dirty="0">
                <a:effectLst>
                  <a:outerShdw blurRad="38100" dist="19050" dir="2700000" algn="tl">
                    <a:schemeClr val="dk1">
                      <a:alpha val="40000"/>
                    </a:schemeClr>
                  </a:outerShdw>
                </a:effectLst>
                <a:hlinkClick r:id="rId2"/>
              </a:rPr>
              <a:t>https://www.oxfordowl.co.uk/</a:t>
            </a:r>
            <a:r>
              <a:rPr lang="en-GB" sz="1800" dirty="0">
                <a:effectLst>
                  <a:outerShdw blurRad="38100" dist="19050" dir="2700000" algn="tl">
                    <a:schemeClr val="dk1">
                      <a:alpha val="40000"/>
                    </a:schemeClr>
                  </a:outerShdw>
                </a:effectLst>
              </a:rPr>
              <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2. Go to ‘My class log in’ </a:t>
            </a:r>
            <a:r>
              <a:rPr lang="en-GB" sz="1800" dirty="0">
                <a:effectLst/>
              </a:rPr>
              <a:t/>
            </a:r>
            <a:br>
              <a:rPr lang="en-GB" sz="1800" dirty="0">
                <a:effectLst/>
              </a:rPr>
            </a:br>
            <a:r>
              <a:rPr lang="en-GB" sz="1800" dirty="0">
                <a:effectLst>
                  <a:outerShdw blurRad="38100" dist="19050" dir="2700000" algn="tl">
                    <a:schemeClr val="dk1">
                      <a:alpha val="40000"/>
                    </a:schemeClr>
                  </a:outerShdw>
                </a:effectLst>
              </a:rPr>
              <a:t>Username: p2-miss swift   </a:t>
            </a:r>
            <a:r>
              <a:rPr lang="en-GB" sz="1800" dirty="0">
                <a:effectLst/>
              </a:rPr>
              <a:t/>
            </a:r>
            <a:br>
              <a:rPr lang="en-GB" sz="1800" dirty="0">
                <a:effectLst/>
              </a:rPr>
            </a:br>
            <a:r>
              <a:rPr lang="en-GB" sz="1800" dirty="0">
                <a:effectLst>
                  <a:outerShdw blurRad="38100" dist="19050" dir="2700000" algn="tl">
                    <a:schemeClr val="dk1">
                      <a:alpha val="40000"/>
                    </a:schemeClr>
                  </a:outerShdw>
                </a:effectLst>
              </a:rPr>
              <a:t>Password: </a:t>
            </a:r>
            <a:r>
              <a:rPr lang="en-GB" sz="1800" dirty="0" err="1">
                <a:effectLst>
                  <a:outerShdw blurRad="38100" dist="19050" dir="2700000" algn="tl">
                    <a:schemeClr val="dk1">
                      <a:alpha val="40000"/>
                    </a:schemeClr>
                  </a:outerShdw>
                </a:effectLst>
              </a:rPr>
              <a:t>Uphall</a:t>
            </a:r>
            <a:r>
              <a:rPr lang="en-GB" sz="1800" dirty="0">
                <a:effectLst>
                  <a:outerShdw blurRad="38100" dist="19050" dir="2700000" algn="tl">
                    <a:schemeClr val="dk1">
                      <a:alpha val="40000"/>
                    </a:schemeClr>
                  </a:outerShdw>
                </a:effectLst>
              </a:rPr>
              <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3. To figure out your reading level- if you have your reading book at home look on the back to see what colour it is or what stage it says. If you are unsure of your stage you can email the school and we will tell you what level.</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4. Click on e-books, select your level.</a:t>
            </a:r>
            <a:br>
              <a:rPr lang="en-GB" sz="1800" dirty="0">
                <a:effectLst>
                  <a:outerShdw blurRad="38100" dist="19050" dir="2700000" algn="tl">
                    <a:schemeClr val="dk1">
                      <a:alpha val="40000"/>
                    </a:schemeClr>
                  </a:outerShdw>
                </a:effectLst>
              </a:rPr>
            </a:br>
            <a:r>
              <a:rPr lang="en-GB" sz="1800" dirty="0">
                <a:effectLst>
                  <a:outerShdw blurRad="38100" dist="19050" dir="2700000" algn="tl">
                    <a:schemeClr val="dk1">
                      <a:alpha val="40000"/>
                    </a:schemeClr>
                  </a:outerShdw>
                </a:effectLst>
              </a:rPr>
              <a:t>5. Read the book and answer the comprehension questions on the front page and do the activities at the top of the book. You can mark this yourself! </a:t>
            </a:r>
            <a:r>
              <a:rPr lang="en-GB" sz="1800" dirty="0">
                <a:effectLst>
                  <a:outerShdw blurRad="38100" dist="19050" dir="2700000" algn="tl">
                    <a:schemeClr val="dk1">
                      <a:alpha val="40000"/>
                    </a:schemeClr>
                  </a:outerShdw>
                </a:effectLst>
                <a:sym typeface="Wingdings" panose="05000000000000000000" pitchFamily="2" charset="2"/>
              </a:rPr>
              <a:t></a:t>
            </a:r>
            <a:r>
              <a:rPr lang="en-GB" dirty="0">
                <a:effectLst/>
              </a:rPr>
              <a:t/>
            </a:r>
            <a:br>
              <a:rPr lang="en-GB" dirty="0">
                <a:effectLst/>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a:t>
            </a:r>
            <a:br>
              <a:rPr lang="en-GB" sz="2700" dirty="0" smtClean="0">
                <a:solidFill>
                  <a:schemeClr val="tx2">
                    <a:lumMod val="60000"/>
                    <a:lumOff val="40000"/>
                  </a:schemeClr>
                </a:solidFill>
                <a:latin typeface="SassoonCRInfantMedium" panose="02000603020000020003" pitchFamily="2" charset="0"/>
              </a:rPr>
            </a:br>
            <a:endParaRPr lang="en-GB" sz="2700" dirty="0">
              <a:latin typeface="SassoonCRInfantMedium" panose="02000603020000020003" pitchFamily="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359" y="3789040"/>
            <a:ext cx="1904647" cy="279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9633" y="3930530"/>
            <a:ext cx="5437584" cy="227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295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1128</TotalTime>
  <Words>155</Words>
  <Application>Microsoft Office PowerPoint</Application>
  <PresentationFormat>On-screen Show (4:3)</PresentationFormat>
  <Paragraphs>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Georgia</vt:lpstr>
      <vt:lpstr>SassoonCRInfantMedium</vt:lpstr>
      <vt:lpstr>Trebuchet MS</vt:lpstr>
      <vt:lpstr>Wingdings</vt:lpstr>
      <vt:lpstr>Slipstream</vt:lpstr>
      <vt:lpstr>Reading Books P2</vt:lpstr>
      <vt:lpstr>How to access it: 1. Go on to Oxford Reading Owl- they have free online e-books! https://www.oxfordowl.co.uk/ 2. Go to ‘My class log in’  Username: p2-miss swift    Password: Uphall 3. To figure out your reading level- if you have your reading book at home look on the back to see what colour it is or what stage it says. If you are unsure of your stage you can email the school and we will tell you what level. 4. Click on e-books, select your level. 5. Read the book and answer the comprehension questions on the front page and do the activities at the top of the book. You can mark this yourself!     . </vt:lpstr>
    </vt:vector>
  </TitlesOfParts>
  <Company>West Lothian Council - Education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dc:title>
  <dc:creator>Lindsay Anderson</dc:creator>
  <cp:lastModifiedBy>H Swift</cp:lastModifiedBy>
  <cp:revision>5</cp:revision>
  <dcterms:created xsi:type="dcterms:W3CDTF">2020-05-25T09:30:37Z</dcterms:created>
  <dcterms:modified xsi:type="dcterms:W3CDTF">2020-05-26T07:48:46Z</dcterms:modified>
</cp:coreProperties>
</file>