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894" y="-19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13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82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33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0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75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64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3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0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D0858-C1A5-4833-949D-12543359FF4A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03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381F6AFE-172A-41DC-AFAB-051A7FC45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70031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DE18A6D-F040-4521-AE56-629D60B9B258}"/>
              </a:ext>
            </a:extLst>
          </p:cNvPr>
          <p:cNvGrpSpPr/>
          <p:nvPr/>
        </p:nvGrpSpPr>
        <p:grpSpPr>
          <a:xfrm>
            <a:off x="2961314" y="2021747"/>
            <a:ext cx="3800213" cy="2692866"/>
            <a:chOff x="2961314" y="2021747"/>
            <a:chExt cx="3800213" cy="2692866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33ABB656-FCEA-4E69-B5AE-6497068BC39E}"/>
                </a:ext>
              </a:extLst>
            </p:cNvPr>
            <p:cNvSpPr/>
            <p:nvPr/>
          </p:nvSpPr>
          <p:spPr>
            <a:xfrm>
              <a:off x="2961314" y="2021747"/>
              <a:ext cx="3800213" cy="26928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26B04B7-7D24-46D6-AFBA-EBCE67A7A199}"/>
                </a:ext>
              </a:extLst>
            </p:cNvPr>
            <p:cNvSpPr txBox="1"/>
            <p:nvPr/>
          </p:nvSpPr>
          <p:spPr>
            <a:xfrm>
              <a:off x="3535959" y="2914795"/>
              <a:ext cx="26509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INSERT PHOTO HERE AND DELETE!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9CE1EFF-F1E1-4EC1-BDD5-FDEBC362681A}"/>
              </a:ext>
            </a:extLst>
          </p:cNvPr>
          <p:cNvSpPr txBox="1"/>
          <p:nvPr/>
        </p:nvSpPr>
        <p:spPr>
          <a:xfrm>
            <a:off x="174074" y="2783405"/>
            <a:ext cx="234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smtClean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Tues</a:t>
            </a:r>
            <a:r>
              <a:rPr lang="en-GB" sz="1600" smtClean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day </a:t>
            </a:r>
            <a:r>
              <a:rPr lang="en-GB" sz="1600" dirty="0" smtClean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24</a:t>
            </a:r>
            <a:r>
              <a:rPr lang="en-GB" sz="1600" baseline="30000" dirty="0" smtClean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GB" sz="1600" dirty="0" smtClean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March </a:t>
            </a:r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590C232-37A9-4488-9A5E-1927A71CCC8E}"/>
              </a:ext>
            </a:extLst>
          </p:cNvPr>
          <p:cNvSpPr txBox="1"/>
          <p:nvPr/>
        </p:nvSpPr>
        <p:spPr>
          <a:xfrm>
            <a:off x="-183159" y="4176004"/>
            <a:ext cx="2348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Movie Nights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Building Dens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Bike Rides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DC4BC3D-466A-45A3-88F9-F83896EE1F54}"/>
              </a:ext>
            </a:extLst>
          </p:cNvPr>
          <p:cNvSpPr txBox="1"/>
          <p:nvPr/>
        </p:nvSpPr>
        <p:spPr>
          <a:xfrm>
            <a:off x="0" y="5974325"/>
            <a:ext cx="234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Pie Face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Uno!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B071E2E-F803-4C36-B438-062ACFCE45A7}"/>
              </a:ext>
            </a:extLst>
          </p:cNvPr>
          <p:cNvSpPr txBox="1"/>
          <p:nvPr/>
        </p:nvSpPr>
        <p:spPr>
          <a:xfrm>
            <a:off x="2541863" y="5855201"/>
            <a:ext cx="2348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All Our Key Workers</a:t>
            </a:r>
          </a:p>
          <a:p>
            <a:pPr algn="ctr"/>
            <a:endParaRPr lang="en-GB" sz="1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15F7098-2E58-44F9-BC38-5655E995C77A}"/>
              </a:ext>
            </a:extLst>
          </p:cNvPr>
          <p:cNvSpPr txBox="1"/>
          <p:nvPr/>
        </p:nvSpPr>
        <p:spPr>
          <a:xfrm>
            <a:off x="5170415" y="5855201"/>
            <a:ext cx="2348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Seeing our family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(especially Auntie Polly!)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6EBEE4-59C0-4B6C-978A-414B7DF10403}"/>
              </a:ext>
            </a:extLst>
          </p:cNvPr>
          <p:cNvSpPr txBox="1"/>
          <p:nvPr/>
        </p:nvSpPr>
        <p:spPr>
          <a:xfrm>
            <a:off x="7432643" y="5925882"/>
            <a:ext cx="2348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Sonic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Spies in Disguise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Boss Baby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D3C2C20-A6F3-4CAC-9A7D-F4A9CE1C6558}"/>
              </a:ext>
            </a:extLst>
          </p:cNvPr>
          <p:cNvSpPr txBox="1"/>
          <p:nvPr/>
        </p:nvSpPr>
        <p:spPr>
          <a:xfrm>
            <a:off x="7383009" y="2699351"/>
            <a:ext cx="23489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Schools CLOSED!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 visiting friends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Shops, cinemas, parks closed…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Social Distancing – 2 metres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Work from home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 toilet rolls!</a:t>
            </a:r>
          </a:p>
        </p:txBody>
      </p:sp>
    </p:spTree>
    <p:extLst>
      <p:ext uri="{BB962C8B-B14F-4D97-AF65-F5344CB8AC3E}">
        <p14:creationId xmlns:p14="http://schemas.microsoft.com/office/powerpoint/2010/main" val="269263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64</Words>
  <Application>Microsoft Office PowerPoint</Application>
  <PresentationFormat>A4 Paper (210x297 mm)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Brandwood</dc:creator>
  <cp:lastModifiedBy>Lorna Sinclair</cp:lastModifiedBy>
  <cp:revision>7</cp:revision>
  <cp:lastPrinted>2020-04-27T08:52:49Z</cp:lastPrinted>
  <dcterms:created xsi:type="dcterms:W3CDTF">2020-04-27T07:31:39Z</dcterms:created>
  <dcterms:modified xsi:type="dcterms:W3CDTF">2020-05-02T14:30:45Z</dcterms:modified>
</cp:coreProperties>
</file>