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25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7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5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9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1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3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89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1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19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1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A51F-E4F9-4A7D-840E-C9DEEF79534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9BE5A-2C2F-4CA4-BB73-ADABED07C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36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onna.benzeval\Desktop\Cobra\Science\Great Science Share\Space Qui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07363" cy="5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2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nna.benzeval\Desktop\Cobra\Science\Great Science Share\Space Quiz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31163" cy="5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5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nna.benzeval\Desktop\Cobra\Science\Great Science Share\Space Quiz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183563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4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nna.benzeval\Desktop\Cobra\Science\Great Science Share\Space Quiz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83563" cy="5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6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nna.benzeval\Desktop\Cobra\Science\Great Science Share\Space Quiz5#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26413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8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nna.benzeval\Desktop\Cobra\Science\Great Science Share\Space Quiz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07363" cy="57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9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Benzeval</dc:creator>
  <cp:lastModifiedBy>Donna Benzeval</cp:lastModifiedBy>
  <cp:revision>1</cp:revision>
  <dcterms:created xsi:type="dcterms:W3CDTF">2020-05-13T10:06:51Z</dcterms:created>
  <dcterms:modified xsi:type="dcterms:W3CDTF">2020-05-13T10:14:18Z</dcterms:modified>
</cp:coreProperties>
</file>