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6" r:id="rId7"/>
    <p:sldId id="267" r:id="rId8"/>
    <p:sldId id="268" r:id="rId9"/>
    <p:sldId id="269" r:id="rId10"/>
    <p:sldId id="270" r:id="rId11"/>
    <p:sldId id="277" r:id="rId12"/>
    <p:sldId id="279" r:id="rId13"/>
    <p:sldId id="272" r:id="rId14"/>
    <p:sldId id="273" r:id="rId15"/>
    <p:sldId id="278" r:id="rId16"/>
    <p:sldId id="275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A3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50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11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6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0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88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9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8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3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43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36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1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BAA3-5316-40E1-9B91-B0168DDCCE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6C86A-E7FB-4C5E-B6D0-962D1A5AD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7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20000" dirty="0" smtClean="0">
                <a:ln w="9525">
                  <a:noFill/>
                </a:ln>
                <a:solidFill>
                  <a:srgbClr val="FF99FF"/>
                </a:solidFill>
                <a:latin typeface="SassoonCRInfantMedium" pitchFamily="2" charset="0"/>
              </a:rPr>
              <a:t>f</a:t>
            </a:r>
            <a:br>
              <a:rPr lang="en-GB" sz="20000" dirty="0" smtClean="0">
                <a:ln w="9525">
                  <a:noFill/>
                </a:ln>
                <a:solidFill>
                  <a:srgbClr val="FF99FF"/>
                </a:solidFill>
                <a:latin typeface="SassoonCRInfantMedium" pitchFamily="2" charset="0"/>
              </a:rPr>
            </a:br>
            <a:endParaRPr lang="en-GB" sz="2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I can read words with </a:t>
            </a:r>
            <a:r>
              <a:rPr lang="en-GB" sz="4400" dirty="0" smtClean="0">
                <a:solidFill>
                  <a:srgbClr val="DA38C3"/>
                </a:solidFill>
                <a:latin typeface="SassoonCRInfant" panose="02010503020300020003" pitchFamily="2" charset="0"/>
              </a:rPr>
              <a:t>f</a:t>
            </a:r>
            <a:r>
              <a:rPr lang="en-GB" sz="44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 in them</a:t>
            </a:r>
            <a:r>
              <a:rPr lang="en-GB" dirty="0" smtClean="0"/>
              <a:t>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242237" y="2924944"/>
            <a:ext cx="2646199" cy="662582"/>
            <a:chOff x="1690024" y="1254251"/>
            <a:chExt cx="3425999" cy="891563"/>
          </a:xfrm>
        </p:grpSpPr>
        <p:grpSp>
          <p:nvGrpSpPr>
            <p:cNvPr id="5" name="Group 4"/>
            <p:cNvGrpSpPr/>
            <p:nvPr/>
          </p:nvGrpSpPr>
          <p:grpSpPr>
            <a:xfrm>
              <a:off x="1690024" y="1254251"/>
              <a:ext cx="3425999" cy="891563"/>
              <a:chOff x="1829097" y="3861048"/>
              <a:chExt cx="4762005" cy="1490138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1829097" y="3861048"/>
                <a:ext cx="4762005" cy="1490138"/>
              </a:xfrm>
              <a:custGeom>
                <a:avLst/>
                <a:gdLst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31273 w 4762005"/>
                  <a:gd name="connsiteY141" fmla="*/ 719754 h 1634154"/>
                  <a:gd name="connsiteX142" fmla="*/ 961901 w 4762005"/>
                  <a:gd name="connsiteY142" fmla="*/ 731630 h 1634154"/>
                  <a:gd name="connsiteX143" fmla="*/ 1009403 w 4762005"/>
                  <a:gd name="connsiteY143" fmla="*/ 743505 h 1634154"/>
                  <a:gd name="connsiteX144" fmla="*/ 1223159 w 4762005"/>
                  <a:gd name="connsiteY144" fmla="*/ 755380 h 1634154"/>
                  <a:gd name="connsiteX145" fmla="*/ 1246909 w 4762005"/>
                  <a:gd name="connsiteY145" fmla="*/ 791006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31273 w 4762005"/>
                  <a:gd name="connsiteY141" fmla="*/ 719754 h 1634154"/>
                  <a:gd name="connsiteX142" fmla="*/ 961901 w 4762005"/>
                  <a:gd name="connsiteY142" fmla="*/ 731630 h 1634154"/>
                  <a:gd name="connsiteX143" fmla="*/ 1009403 w 4762005"/>
                  <a:gd name="connsiteY143" fmla="*/ 74350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31273 w 4762005"/>
                  <a:gd name="connsiteY141" fmla="*/ 719754 h 1634154"/>
                  <a:gd name="connsiteX142" fmla="*/ 961901 w 4762005"/>
                  <a:gd name="connsiteY142" fmla="*/ 731630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31273 w 4762005"/>
                  <a:gd name="connsiteY141" fmla="*/ 719754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534390 w 4762005"/>
                  <a:gd name="connsiteY137" fmla="*/ 636627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91938 w 4762005"/>
                  <a:gd name="connsiteY147" fmla="*/ 814757 h 1634154"/>
                  <a:gd name="connsiteX148" fmla="*/ 2339440 w 4762005"/>
                  <a:gd name="connsiteY148" fmla="*/ 605240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861953 w 4762005"/>
                  <a:gd name="connsiteY149" fmla="*/ 802882 h 1634154"/>
                  <a:gd name="connsiteX150" fmla="*/ 2885704 w 4762005"/>
                  <a:gd name="connsiteY150" fmla="*/ 595661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35730 w 4762005"/>
                  <a:gd name="connsiteY155" fmla="*/ 584534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22618 w 4762005"/>
                  <a:gd name="connsiteY157" fmla="*/ 538181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45725 w 4762005"/>
                  <a:gd name="connsiteY154" fmla="*/ 555045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22618 w 4762005"/>
                  <a:gd name="connsiteY157" fmla="*/ 538181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553898 h 1634154"/>
                  <a:gd name="connsiteX154" fmla="*/ 3645725 w 4762005"/>
                  <a:gd name="connsiteY154" fmla="*/ 555045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22618 w 4762005"/>
                  <a:gd name="connsiteY157" fmla="*/ 538181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51467 w 4762005"/>
                  <a:gd name="connsiteY137" fmla="*/ 571288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553898 h 1634154"/>
                  <a:gd name="connsiteX154" fmla="*/ 3645725 w 4762005"/>
                  <a:gd name="connsiteY154" fmla="*/ 555045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22618 w 4762005"/>
                  <a:gd name="connsiteY157" fmla="*/ 538181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</a:cxnLst>
                <a:rect l="l" t="t" r="r" b="b"/>
                <a:pathLst>
                  <a:path w="4762005" h="1634154">
                    <a:moveTo>
                      <a:pt x="59377" y="505998"/>
                    </a:moveTo>
                    <a:cubicBezTo>
                      <a:pt x="79169" y="498081"/>
                      <a:pt x="98335" y="488373"/>
                      <a:pt x="118753" y="482248"/>
                    </a:cubicBezTo>
                    <a:cubicBezTo>
                      <a:pt x="149640" y="472982"/>
                      <a:pt x="220372" y="464944"/>
                      <a:pt x="249382" y="458497"/>
                    </a:cubicBezTo>
                    <a:cubicBezTo>
                      <a:pt x="261602" y="455782"/>
                      <a:pt x="272931" y="449916"/>
                      <a:pt x="285008" y="446622"/>
                    </a:cubicBezTo>
                    <a:cubicBezTo>
                      <a:pt x="316500" y="438033"/>
                      <a:pt x="347812" y="428237"/>
                      <a:pt x="380010" y="422871"/>
                    </a:cubicBezTo>
                    <a:cubicBezTo>
                      <a:pt x="403761" y="418913"/>
                      <a:pt x="427596" y="415433"/>
                      <a:pt x="451262" y="410996"/>
                    </a:cubicBezTo>
                    <a:cubicBezTo>
                      <a:pt x="490939" y="403557"/>
                      <a:pt x="531719" y="400010"/>
                      <a:pt x="570016" y="387245"/>
                    </a:cubicBezTo>
                    <a:cubicBezTo>
                      <a:pt x="594798" y="378985"/>
                      <a:pt x="657369" y="356105"/>
                      <a:pt x="688769" y="351619"/>
                    </a:cubicBezTo>
                    <a:cubicBezTo>
                      <a:pt x="728151" y="345993"/>
                      <a:pt x="767938" y="343702"/>
                      <a:pt x="807522" y="339744"/>
                    </a:cubicBezTo>
                    <a:cubicBezTo>
                      <a:pt x="823356" y="335786"/>
                      <a:pt x="839741" y="333600"/>
                      <a:pt x="855023" y="327869"/>
                    </a:cubicBezTo>
                    <a:cubicBezTo>
                      <a:pt x="903860" y="309555"/>
                      <a:pt x="915509" y="286194"/>
                      <a:pt x="973777" y="280367"/>
                    </a:cubicBezTo>
                    <a:lnTo>
                      <a:pt x="1211283" y="256617"/>
                    </a:lnTo>
                    <a:cubicBezTo>
                      <a:pt x="1227117" y="252658"/>
                      <a:pt x="1242852" y="248282"/>
                      <a:pt x="1258784" y="244741"/>
                    </a:cubicBezTo>
                    <a:cubicBezTo>
                      <a:pt x="1278488" y="240362"/>
                      <a:pt x="1300108" y="241893"/>
                      <a:pt x="1318161" y="232866"/>
                    </a:cubicBezTo>
                    <a:cubicBezTo>
                      <a:pt x="1406029" y="188933"/>
                      <a:pt x="1305513" y="202145"/>
                      <a:pt x="1389413" y="185365"/>
                    </a:cubicBezTo>
                    <a:cubicBezTo>
                      <a:pt x="1416860" y="179876"/>
                      <a:pt x="1444930" y="178091"/>
                      <a:pt x="1472540" y="173489"/>
                    </a:cubicBezTo>
                    <a:cubicBezTo>
                      <a:pt x="1492450" y="170171"/>
                      <a:pt x="1512213" y="165992"/>
                      <a:pt x="1531917" y="161614"/>
                    </a:cubicBezTo>
                    <a:cubicBezTo>
                      <a:pt x="1547849" y="158074"/>
                      <a:pt x="1563725" y="154223"/>
                      <a:pt x="1579418" y="149739"/>
                    </a:cubicBezTo>
                    <a:cubicBezTo>
                      <a:pt x="1591454" y="146300"/>
                      <a:pt x="1602900" y="140899"/>
                      <a:pt x="1615044" y="137863"/>
                    </a:cubicBezTo>
                    <a:cubicBezTo>
                      <a:pt x="1634626" y="132968"/>
                      <a:pt x="1654629" y="129946"/>
                      <a:pt x="1674421" y="125988"/>
                    </a:cubicBezTo>
                    <a:cubicBezTo>
                      <a:pt x="1816925" y="129946"/>
                      <a:pt x="1959561" y="130562"/>
                      <a:pt x="2101933" y="137863"/>
                    </a:cubicBezTo>
                    <a:cubicBezTo>
                      <a:pt x="2150670" y="140362"/>
                      <a:pt x="2131104" y="155160"/>
                      <a:pt x="2161309" y="185365"/>
                    </a:cubicBezTo>
                    <a:cubicBezTo>
                      <a:pt x="2195338" y="219394"/>
                      <a:pt x="2193931" y="201676"/>
                      <a:pt x="2232561" y="220991"/>
                    </a:cubicBezTo>
                    <a:cubicBezTo>
                      <a:pt x="2245326" y="227374"/>
                      <a:pt x="2256312" y="236824"/>
                      <a:pt x="2268187" y="244741"/>
                    </a:cubicBezTo>
                    <a:cubicBezTo>
                      <a:pt x="2272145" y="256616"/>
                      <a:pt x="2272242" y="270592"/>
                      <a:pt x="2280062" y="280367"/>
                    </a:cubicBezTo>
                    <a:cubicBezTo>
                      <a:pt x="2296805" y="301296"/>
                      <a:pt x="2327844" y="308170"/>
                      <a:pt x="2351314" y="315993"/>
                    </a:cubicBezTo>
                    <a:cubicBezTo>
                      <a:pt x="2355273" y="327868"/>
                      <a:pt x="2355370" y="341844"/>
                      <a:pt x="2363190" y="351619"/>
                    </a:cubicBezTo>
                    <a:cubicBezTo>
                      <a:pt x="2379933" y="372548"/>
                      <a:pt x="2410972" y="379422"/>
                      <a:pt x="2434442" y="387245"/>
                    </a:cubicBezTo>
                    <a:cubicBezTo>
                      <a:pt x="2446317" y="395162"/>
                      <a:pt x="2455990" y="408649"/>
                      <a:pt x="2470068" y="410996"/>
                    </a:cubicBezTo>
                    <a:cubicBezTo>
                      <a:pt x="2507156" y="417178"/>
                      <a:pt x="2512521" y="383803"/>
                      <a:pt x="2529444" y="363495"/>
                    </a:cubicBezTo>
                    <a:cubicBezTo>
                      <a:pt x="2563657" y="322439"/>
                      <a:pt x="2556789" y="330630"/>
                      <a:pt x="2600696" y="315993"/>
                    </a:cubicBezTo>
                    <a:cubicBezTo>
                      <a:pt x="2604655" y="304118"/>
                      <a:pt x="2606493" y="291309"/>
                      <a:pt x="2612572" y="280367"/>
                    </a:cubicBezTo>
                    <a:cubicBezTo>
                      <a:pt x="2659143" y="196540"/>
                      <a:pt x="2653086" y="213773"/>
                      <a:pt x="2731325" y="161614"/>
                    </a:cubicBezTo>
                    <a:lnTo>
                      <a:pt x="2766951" y="137863"/>
                    </a:lnTo>
                    <a:lnTo>
                      <a:pt x="2802577" y="114113"/>
                    </a:lnTo>
                    <a:cubicBezTo>
                      <a:pt x="2810494" y="102238"/>
                      <a:pt x="2815182" y="87403"/>
                      <a:pt x="2826327" y="78487"/>
                    </a:cubicBezTo>
                    <a:cubicBezTo>
                      <a:pt x="2836102" y="70667"/>
                      <a:pt x="2849678" y="69066"/>
                      <a:pt x="2861953" y="66611"/>
                    </a:cubicBezTo>
                    <a:cubicBezTo>
                      <a:pt x="3025710" y="33860"/>
                      <a:pt x="3029190" y="41487"/>
                      <a:pt x="3218213" y="30985"/>
                    </a:cubicBezTo>
                    <a:cubicBezTo>
                      <a:pt x="3230088" y="27027"/>
                      <a:pt x="3241803" y="22549"/>
                      <a:pt x="3253839" y="19110"/>
                    </a:cubicBezTo>
                    <a:cubicBezTo>
                      <a:pt x="3388361" y="-19324"/>
                      <a:pt x="3394710" y="10693"/>
                      <a:pt x="3621974" y="19110"/>
                    </a:cubicBezTo>
                    <a:cubicBezTo>
                      <a:pt x="3645725" y="27027"/>
                      <a:pt x="3672395" y="28974"/>
                      <a:pt x="3693226" y="42861"/>
                    </a:cubicBezTo>
                    <a:cubicBezTo>
                      <a:pt x="3705101" y="50778"/>
                      <a:pt x="3715734" y="60989"/>
                      <a:pt x="3728852" y="66611"/>
                    </a:cubicBezTo>
                    <a:cubicBezTo>
                      <a:pt x="3761164" y="80459"/>
                      <a:pt x="3850399" y="87742"/>
                      <a:pt x="3871356" y="90362"/>
                    </a:cubicBezTo>
                    <a:cubicBezTo>
                      <a:pt x="3887190" y="94320"/>
                      <a:pt x="3906574" y="91490"/>
                      <a:pt x="3918857" y="102237"/>
                    </a:cubicBezTo>
                    <a:cubicBezTo>
                      <a:pt x="3940339" y="121034"/>
                      <a:pt x="3939279" y="164462"/>
                      <a:pt x="3966359" y="173489"/>
                    </a:cubicBezTo>
                    <a:lnTo>
                      <a:pt x="4108862" y="220991"/>
                    </a:lnTo>
                    <a:lnTo>
                      <a:pt x="4144488" y="232866"/>
                    </a:lnTo>
                    <a:cubicBezTo>
                      <a:pt x="4156363" y="236824"/>
                      <a:pt x="4167970" y="241705"/>
                      <a:pt x="4180114" y="244741"/>
                    </a:cubicBezTo>
                    <a:cubicBezTo>
                      <a:pt x="4247197" y="261513"/>
                      <a:pt x="4211612" y="253416"/>
                      <a:pt x="4286992" y="268492"/>
                    </a:cubicBezTo>
                    <a:cubicBezTo>
                      <a:pt x="4355910" y="314438"/>
                      <a:pt x="4288873" y="277147"/>
                      <a:pt x="4405746" y="304118"/>
                    </a:cubicBezTo>
                    <a:cubicBezTo>
                      <a:pt x="4617660" y="353021"/>
                      <a:pt x="4324634" y="306104"/>
                      <a:pt x="4560125" y="339744"/>
                    </a:cubicBezTo>
                    <a:cubicBezTo>
                      <a:pt x="4572000" y="347661"/>
                      <a:pt x="4582985" y="357112"/>
                      <a:pt x="4595751" y="363495"/>
                    </a:cubicBezTo>
                    <a:cubicBezTo>
                      <a:pt x="4620094" y="375666"/>
                      <a:pt x="4668171" y="382729"/>
                      <a:pt x="4690753" y="387245"/>
                    </a:cubicBezTo>
                    <a:cubicBezTo>
                      <a:pt x="4698670" y="399120"/>
                      <a:pt x="4708121" y="410105"/>
                      <a:pt x="4714504" y="422871"/>
                    </a:cubicBezTo>
                    <a:cubicBezTo>
                      <a:pt x="4720102" y="434067"/>
                      <a:pt x="4718559" y="448722"/>
                      <a:pt x="4726379" y="458497"/>
                    </a:cubicBezTo>
                    <a:cubicBezTo>
                      <a:pt x="4735295" y="469642"/>
                      <a:pt x="4750130" y="474331"/>
                      <a:pt x="4762005" y="482248"/>
                    </a:cubicBezTo>
                    <a:cubicBezTo>
                      <a:pt x="4738254" y="490165"/>
                      <a:pt x="4711584" y="492111"/>
                      <a:pt x="4690753" y="505998"/>
                    </a:cubicBezTo>
                    <a:lnTo>
                      <a:pt x="4619501" y="553500"/>
                    </a:lnTo>
                    <a:cubicBezTo>
                      <a:pt x="4556170" y="648499"/>
                      <a:pt x="4639290" y="533712"/>
                      <a:pt x="4560125" y="612876"/>
                    </a:cubicBezTo>
                    <a:cubicBezTo>
                      <a:pt x="4506408" y="666592"/>
                      <a:pt x="4570106" y="637257"/>
                      <a:pt x="4500748" y="660378"/>
                    </a:cubicBezTo>
                    <a:lnTo>
                      <a:pt x="4429496" y="767256"/>
                    </a:lnTo>
                    <a:cubicBezTo>
                      <a:pt x="4421579" y="779131"/>
                      <a:pt x="4417621" y="794965"/>
                      <a:pt x="4405746" y="802882"/>
                    </a:cubicBezTo>
                    <a:cubicBezTo>
                      <a:pt x="4324079" y="857327"/>
                      <a:pt x="4361574" y="841357"/>
                      <a:pt x="4298868" y="862258"/>
                    </a:cubicBezTo>
                    <a:cubicBezTo>
                      <a:pt x="4286993" y="870175"/>
                      <a:pt x="4276008" y="879626"/>
                      <a:pt x="4263242" y="886009"/>
                    </a:cubicBezTo>
                    <a:cubicBezTo>
                      <a:pt x="4252046" y="891607"/>
                      <a:pt x="4238558" y="891805"/>
                      <a:pt x="4227616" y="897884"/>
                    </a:cubicBezTo>
                    <a:cubicBezTo>
                      <a:pt x="4202663" y="911746"/>
                      <a:pt x="4156364" y="945385"/>
                      <a:pt x="4156364" y="945385"/>
                    </a:cubicBezTo>
                    <a:cubicBezTo>
                      <a:pt x="4148541" y="968853"/>
                      <a:pt x="4141664" y="999896"/>
                      <a:pt x="4120738" y="1016637"/>
                    </a:cubicBezTo>
                    <a:cubicBezTo>
                      <a:pt x="4110963" y="1024457"/>
                      <a:pt x="4096618" y="1023582"/>
                      <a:pt x="4085112" y="1028513"/>
                    </a:cubicBezTo>
                    <a:cubicBezTo>
                      <a:pt x="4068841" y="1035486"/>
                      <a:pt x="4053881" y="1045290"/>
                      <a:pt x="4037610" y="1052263"/>
                    </a:cubicBezTo>
                    <a:cubicBezTo>
                      <a:pt x="4026104" y="1057194"/>
                      <a:pt x="4012926" y="1058060"/>
                      <a:pt x="4001984" y="1064139"/>
                    </a:cubicBezTo>
                    <a:cubicBezTo>
                      <a:pt x="3879489" y="1132193"/>
                      <a:pt x="3975717" y="1096646"/>
                      <a:pt x="3895107" y="1123515"/>
                    </a:cubicBezTo>
                    <a:cubicBezTo>
                      <a:pt x="3883232" y="1131432"/>
                      <a:pt x="3872523" y="1141469"/>
                      <a:pt x="3859481" y="1147266"/>
                    </a:cubicBezTo>
                    <a:cubicBezTo>
                      <a:pt x="3732288" y="1203797"/>
                      <a:pt x="3833232" y="1141016"/>
                      <a:pt x="3752603" y="1194767"/>
                    </a:cubicBezTo>
                    <a:cubicBezTo>
                      <a:pt x="3744686" y="1206642"/>
                      <a:pt x="3739997" y="1221477"/>
                      <a:pt x="3728852" y="1230393"/>
                    </a:cubicBezTo>
                    <a:cubicBezTo>
                      <a:pt x="3719077" y="1238213"/>
                      <a:pt x="3704422" y="1236671"/>
                      <a:pt x="3693226" y="1242269"/>
                    </a:cubicBezTo>
                    <a:cubicBezTo>
                      <a:pt x="3680461" y="1248652"/>
                      <a:pt x="3669475" y="1258102"/>
                      <a:pt x="3657600" y="1266019"/>
                    </a:cubicBezTo>
                    <a:cubicBezTo>
                      <a:pt x="3649683" y="1277894"/>
                      <a:pt x="3642986" y="1290681"/>
                      <a:pt x="3633849" y="1301645"/>
                    </a:cubicBezTo>
                    <a:cubicBezTo>
                      <a:pt x="3615090" y="1324156"/>
                      <a:pt x="3589286" y="1347677"/>
                      <a:pt x="3562597" y="1361022"/>
                    </a:cubicBezTo>
                    <a:cubicBezTo>
                      <a:pt x="3551401" y="1366620"/>
                      <a:pt x="3538847" y="1368939"/>
                      <a:pt x="3526972" y="1372897"/>
                    </a:cubicBezTo>
                    <a:cubicBezTo>
                      <a:pt x="3515097" y="1380814"/>
                      <a:pt x="3504112" y="1390265"/>
                      <a:pt x="3491346" y="1396648"/>
                    </a:cubicBezTo>
                    <a:cubicBezTo>
                      <a:pt x="3480150" y="1402246"/>
                      <a:pt x="3465495" y="1400703"/>
                      <a:pt x="3455720" y="1408523"/>
                    </a:cubicBezTo>
                    <a:cubicBezTo>
                      <a:pt x="3444575" y="1417439"/>
                      <a:pt x="3444072" y="1436585"/>
                      <a:pt x="3431969" y="1444149"/>
                    </a:cubicBezTo>
                    <a:cubicBezTo>
                      <a:pt x="3410739" y="1457418"/>
                      <a:pt x="3384468" y="1459983"/>
                      <a:pt x="3360717" y="1467900"/>
                    </a:cubicBezTo>
                    <a:lnTo>
                      <a:pt x="3289465" y="1491650"/>
                    </a:lnTo>
                    <a:cubicBezTo>
                      <a:pt x="3277590" y="1495609"/>
                      <a:pt x="3266186" y="1501468"/>
                      <a:pt x="3253839" y="1503526"/>
                    </a:cubicBezTo>
                    <a:cubicBezTo>
                      <a:pt x="3205694" y="1511550"/>
                      <a:pt x="3179372" y="1513990"/>
                      <a:pt x="3135086" y="1527276"/>
                    </a:cubicBezTo>
                    <a:cubicBezTo>
                      <a:pt x="3111106" y="1534470"/>
                      <a:pt x="3087585" y="1543110"/>
                      <a:pt x="3063834" y="1551027"/>
                    </a:cubicBezTo>
                    <a:lnTo>
                      <a:pt x="3028208" y="1562902"/>
                    </a:lnTo>
                    <a:cubicBezTo>
                      <a:pt x="3016333" y="1566861"/>
                      <a:pt x="3005092" y="1574347"/>
                      <a:pt x="2992582" y="1574778"/>
                    </a:cubicBezTo>
                    <a:lnTo>
                      <a:pt x="2648197" y="1586653"/>
                    </a:lnTo>
                    <a:cubicBezTo>
                      <a:pt x="2636322" y="1594570"/>
                      <a:pt x="2625614" y="1604608"/>
                      <a:pt x="2612572" y="1610404"/>
                    </a:cubicBezTo>
                    <a:cubicBezTo>
                      <a:pt x="2589694" y="1620572"/>
                      <a:pt x="2541320" y="1634154"/>
                      <a:pt x="2541320" y="1634154"/>
                    </a:cubicBezTo>
                    <a:cubicBezTo>
                      <a:pt x="2462151" y="1630196"/>
                      <a:pt x="2382828" y="1628600"/>
                      <a:pt x="2303813" y="1622279"/>
                    </a:cubicBezTo>
                    <a:cubicBezTo>
                      <a:pt x="2283693" y="1620669"/>
                      <a:pt x="2264346" y="1613722"/>
                      <a:pt x="2244436" y="1610404"/>
                    </a:cubicBezTo>
                    <a:cubicBezTo>
                      <a:pt x="2216826" y="1605802"/>
                      <a:pt x="2189018" y="1602487"/>
                      <a:pt x="2161309" y="1598528"/>
                    </a:cubicBezTo>
                    <a:cubicBezTo>
                      <a:pt x="2086439" y="1573572"/>
                      <a:pt x="2130346" y="1585185"/>
                      <a:pt x="1995055" y="1574778"/>
                    </a:cubicBezTo>
                    <a:cubicBezTo>
                      <a:pt x="1935722" y="1570214"/>
                      <a:pt x="1876302" y="1566861"/>
                      <a:pt x="1816925" y="1562902"/>
                    </a:cubicBezTo>
                    <a:cubicBezTo>
                      <a:pt x="1805050" y="1554985"/>
                      <a:pt x="1795068" y="1542907"/>
                      <a:pt x="1781299" y="1539152"/>
                    </a:cubicBezTo>
                    <a:cubicBezTo>
                      <a:pt x="1750509" y="1530755"/>
                      <a:pt x="1717695" y="1532985"/>
                      <a:pt x="1686296" y="1527276"/>
                    </a:cubicBezTo>
                    <a:cubicBezTo>
                      <a:pt x="1673980" y="1525037"/>
                      <a:pt x="1662545" y="1519359"/>
                      <a:pt x="1650670" y="1515401"/>
                    </a:cubicBezTo>
                    <a:cubicBezTo>
                      <a:pt x="1638795" y="1507484"/>
                      <a:pt x="1628086" y="1497447"/>
                      <a:pt x="1615044" y="1491650"/>
                    </a:cubicBezTo>
                    <a:cubicBezTo>
                      <a:pt x="1592166" y="1481482"/>
                      <a:pt x="1543792" y="1467900"/>
                      <a:pt x="1543792" y="1467900"/>
                    </a:cubicBezTo>
                    <a:cubicBezTo>
                      <a:pt x="1520213" y="1452180"/>
                      <a:pt x="1474147" y="1412442"/>
                      <a:pt x="1436914" y="1408523"/>
                    </a:cubicBezTo>
                    <a:cubicBezTo>
                      <a:pt x="1373804" y="1401880"/>
                      <a:pt x="1310244" y="1400606"/>
                      <a:pt x="1246909" y="1396648"/>
                    </a:cubicBezTo>
                    <a:cubicBezTo>
                      <a:pt x="1235034" y="1392689"/>
                      <a:pt x="1223503" y="1387488"/>
                      <a:pt x="1211283" y="1384772"/>
                    </a:cubicBezTo>
                    <a:cubicBezTo>
                      <a:pt x="1187778" y="1379549"/>
                      <a:pt x="1162874" y="1380511"/>
                      <a:pt x="1140031" y="1372897"/>
                    </a:cubicBezTo>
                    <a:cubicBezTo>
                      <a:pt x="1126491" y="1368384"/>
                      <a:pt x="1117171" y="1355529"/>
                      <a:pt x="1104405" y="1349146"/>
                    </a:cubicBezTo>
                    <a:cubicBezTo>
                      <a:pt x="1093209" y="1343548"/>
                      <a:pt x="1080654" y="1341229"/>
                      <a:pt x="1068779" y="1337271"/>
                    </a:cubicBezTo>
                    <a:cubicBezTo>
                      <a:pt x="1056904" y="1325396"/>
                      <a:pt x="1046055" y="1312396"/>
                      <a:pt x="1033153" y="1301645"/>
                    </a:cubicBezTo>
                    <a:cubicBezTo>
                      <a:pt x="1022189" y="1292508"/>
                      <a:pt x="1007619" y="1287987"/>
                      <a:pt x="997527" y="1277895"/>
                    </a:cubicBezTo>
                    <a:cubicBezTo>
                      <a:pt x="987435" y="1267803"/>
                      <a:pt x="983869" y="1252361"/>
                      <a:pt x="973777" y="1242269"/>
                    </a:cubicBezTo>
                    <a:cubicBezTo>
                      <a:pt x="925442" y="1193933"/>
                      <a:pt x="937445" y="1241796"/>
                      <a:pt x="866899" y="1194767"/>
                    </a:cubicBezTo>
                    <a:cubicBezTo>
                      <a:pt x="762094" y="1124899"/>
                      <a:pt x="929623" y="1232069"/>
                      <a:pt x="760021" y="1147266"/>
                    </a:cubicBezTo>
                    <a:cubicBezTo>
                      <a:pt x="744187" y="1139349"/>
                      <a:pt x="729476" y="1128602"/>
                      <a:pt x="712520" y="1123515"/>
                    </a:cubicBezTo>
                    <a:cubicBezTo>
                      <a:pt x="689457" y="1116596"/>
                      <a:pt x="664627" y="1117480"/>
                      <a:pt x="641268" y="1111640"/>
                    </a:cubicBezTo>
                    <a:cubicBezTo>
                      <a:pt x="596887" y="1100545"/>
                      <a:pt x="567809" y="1091988"/>
                      <a:pt x="534390" y="1064139"/>
                    </a:cubicBezTo>
                    <a:cubicBezTo>
                      <a:pt x="521488" y="1053388"/>
                      <a:pt x="510639" y="1040388"/>
                      <a:pt x="498764" y="1028513"/>
                    </a:cubicBezTo>
                    <a:cubicBezTo>
                      <a:pt x="494805" y="1016638"/>
                      <a:pt x="493832" y="1003302"/>
                      <a:pt x="486888" y="992887"/>
                    </a:cubicBezTo>
                    <a:cubicBezTo>
                      <a:pt x="475113" y="975225"/>
                      <a:pt x="436389" y="942734"/>
                      <a:pt x="415636" y="933510"/>
                    </a:cubicBezTo>
                    <a:cubicBezTo>
                      <a:pt x="392758" y="923342"/>
                      <a:pt x="344384" y="909759"/>
                      <a:pt x="344384" y="909759"/>
                    </a:cubicBezTo>
                    <a:cubicBezTo>
                      <a:pt x="332509" y="897884"/>
                      <a:pt x="319510" y="887035"/>
                      <a:pt x="308759" y="874134"/>
                    </a:cubicBezTo>
                    <a:cubicBezTo>
                      <a:pt x="299622" y="863170"/>
                      <a:pt x="295100" y="848600"/>
                      <a:pt x="285008" y="838508"/>
                    </a:cubicBezTo>
                    <a:cubicBezTo>
                      <a:pt x="274916" y="828416"/>
                      <a:pt x="260346" y="823894"/>
                      <a:pt x="249382" y="814757"/>
                    </a:cubicBezTo>
                    <a:cubicBezTo>
                      <a:pt x="236480" y="804006"/>
                      <a:pt x="226658" y="789882"/>
                      <a:pt x="213756" y="779131"/>
                    </a:cubicBezTo>
                    <a:cubicBezTo>
                      <a:pt x="202792" y="769994"/>
                      <a:pt x="189094" y="764517"/>
                      <a:pt x="178130" y="755380"/>
                    </a:cubicBezTo>
                    <a:cubicBezTo>
                      <a:pt x="165228" y="744629"/>
                      <a:pt x="155406" y="730505"/>
                      <a:pt x="142504" y="719754"/>
                    </a:cubicBezTo>
                    <a:cubicBezTo>
                      <a:pt x="131540" y="710617"/>
                      <a:pt x="117842" y="705141"/>
                      <a:pt x="106878" y="696004"/>
                    </a:cubicBezTo>
                    <a:cubicBezTo>
                      <a:pt x="15434" y="619802"/>
                      <a:pt x="124085" y="695601"/>
                      <a:pt x="35626" y="636627"/>
                    </a:cubicBezTo>
                    <a:cubicBezTo>
                      <a:pt x="23617" y="618614"/>
                      <a:pt x="0" y="589959"/>
                      <a:pt x="0" y="565375"/>
                    </a:cubicBezTo>
                    <a:cubicBezTo>
                      <a:pt x="0" y="552857"/>
                      <a:pt x="1689" y="537025"/>
                      <a:pt x="11875" y="529749"/>
                    </a:cubicBezTo>
                    <a:cubicBezTo>
                      <a:pt x="32247" y="515197"/>
                      <a:pt x="107676" y="501088"/>
                      <a:pt x="83127" y="505998"/>
                    </a:cubicBezTo>
                    <a:lnTo>
                      <a:pt x="23751" y="517874"/>
                    </a:lnTo>
                    <a:cubicBezTo>
                      <a:pt x="27709" y="529749"/>
                      <a:pt x="26775" y="544649"/>
                      <a:pt x="35626" y="553500"/>
                    </a:cubicBezTo>
                    <a:cubicBezTo>
                      <a:pt x="44477" y="562351"/>
                      <a:pt x="59032" y="562660"/>
                      <a:pt x="71252" y="565375"/>
                    </a:cubicBezTo>
                    <a:cubicBezTo>
                      <a:pt x="94757" y="570598"/>
                      <a:pt x="118753" y="573292"/>
                      <a:pt x="142504" y="577250"/>
                    </a:cubicBezTo>
                    <a:cubicBezTo>
                      <a:pt x="154379" y="585167"/>
                      <a:pt x="134587" y="608278"/>
                      <a:pt x="178130" y="601001"/>
                    </a:cubicBezTo>
                    <a:cubicBezTo>
                      <a:pt x="221673" y="593724"/>
                      <a:pt x="358205" y="538542"/>
                      <a:pt x="403761" y="533590"/>
                    </a:cubicBezTo>
                    <a:cubicBezTo>
                      <a:pt x="449317" y="528638"/>
                      <a:pt x="407924" y="567330"/>
                      <a:pt x="451467" y="571288"/>
                    </a:cubicBezTo>
                    <a:cubicBezTo>
                      <a:pt x="463342" y="575246"/>
                      <a:pt x="520570" y="582135"/>
                      <a:pt x="558141" y="583386"/>
                    </a:cubicBezTo>
                    <a:cubicBezTo>
                      <a:pt x="595712" y="584637"/>
                      <a:pt x="643247" y="577583"/>
                      <a:pt x="676894" y="578797"/>
                    </a:cubicBezTo>
                    <a:cubicBezTo>
                      <a:pt x="710541" y="580011"/>
                      <a:pt x="732312" y="586714"/>
                      <a:pt x="760021" y="590672"/>
                    </a:cubicBezTo>
                    <a:cubicBezTo>
                      <a:pt x="787730" y="594630"/>
                      <a:pt x="811481" y="594247"/>
                      <a:pt x="843149" y="602547"/>
                    </a:cubicBezTo>
                    <a:cubicBezTo>
                      <a:pt x="874817" y="610847"/>
                      <a:pt x="906483" y="636510"/>
                      <a:pt x="950026" y="640469"/>
                    </a:cubicBezTo>
                    <a:cubicBezTo>
                      <a:pt x="965860" y="644427"/>
                      <a:pt x="975756" y="622340"/>
                      <a:pt x="1021278" y="613275"/>
                    </a:cubicBezTo>
                    <a:cubicBezTo>
                      <a:pt x="1066800" y="604210"/>
                      <a:pt x="1169720" y="589017"/>
                      <a:pt x="1223159" y="586081"/>
                    </a:cubicBezTo>
                    <a:cubicBezTo>
                      <a:pt x="1276598" y="583145"/>
                      <a:pt x="1209303" y="596426"/>
                      <a:pt x="1341911" y="595661"/>
                    </a:cubicBezTo>
                    <a:cubicBezTo>
                      <a:pt x="1474519" y="594896"/>
                      <a:pt x="1737756" y="577531"/>
                      <a:pt x="2018805" y="581490"/>
                    </a:cubicBezTo>
                    <a:cubicBezTo>
                      <a:pt x="2086099" y="585448"/>
                      <a:pt x="2167247" y="628477"/>
                      <a:pt x="2220686" y="632435"/>
                    </a:cubicBezTo>
                    <a:cubicBezTo>
                      <a:pt x="2274125" y="636393"/>
                      <a:pt x="2252355" y="602878"/>
                      <a:pt x="2339440" y="605240"/>
                    </a:cubicBezTo>
                    <a:cubicBezTo>
                      <a:pt x="2426525" y="607602"/>
                      <a:pt x="2680783" y="649578"/>
                      <a:pt x="2743199" y="646606"/>
                    </a:cubicBezTo>
                    <a:cubicBezTo>
                      <a:pt x="2755074" y="642647"/>
                      <a:pt x="2802577" y="597258"/>
                      <a:pt x="2885704" y="595661"/>
                    </a:cubicBezTo>
                    <a:cubicBezTo>
                      <a:pt x="2968831" y="594064"/>
                      <a:pt x="3133279" y="640907"/>
                      <a:pt x="3241964" y="637025"/>
                    </a:cubicBezTo>
                    <a:cubicBezTo>
                      <a:pt x="3300359" y="617560"/>
                      <a:pt x="3354779" y="616402"/>
                      <a:pt x="3396343" y="602547"/>
                    </a:cubicBezTo>
                    <a:cubicBezTo>
                      <a:pt x="3437907" y="588693"/>
                      <a:pt x="3449782" y="561815"/>
                      <a:pt x="3491346" y="553898"/>
                    </a:cubicBezTo>
                    <a:cubicBezTo>
                      <a:pt x="3532910" y="545981"/>
                      <a:pt x="3598224" y="559003"/>
                      <a:pt x="3645725" y="555045"/>
                    </a:cubicBezTo>
                    <a:cubicBezTo>
                      <a:pt x="3655085" y="553173"/>
                      <a:pt x="3732811" y="579237"/>
                      <a:pt x="3835730" y="584534"/>
                    </a:cubicBezTo>
                    <a:cubicBezTo>
                      <a:pt x="3938649" y="589831"/>
                      <a:pt x="4166058" y="590568"/>
                      <a:pt x="4263242" y="586830"/>
                    </a:cubicBezTo>
                    <a:cubicBezTo>
                      <a:pt x="4275117" y="574955"/>
                      <a:pt x="4298867" y="545715"/>
                      <a:pt x="4322618" y="538181"/>
                    </a:cubicBezTo>
                    <a:cubicBezTo>
                      <a:pt x="4346369" y="530647"/>
                      <a:pt x="4380016" y="543029"/>
                      <a:pt x="4405746" y="541624"/>
                    </a:cubicBezTo>
                    <a:cubicBezTo>
                      <a:pt x="4431476" y="540219"/>
                      <a:pt x="4453492" y="534972"/>
                      <a:pt x="4476997" y="529749"/>
                    </a:cubicBezTo>
                    <a:cubicBezTo>
                      <a:pt x="4489217" y="527034"/>
                      <a:pt x="4500403" y="520589"/>
                      <a:pt x="4512623" y="517874"/>
                    </a:cubicBezTo>
                    <a:cubicBezTo>
                      <a:pt x="4572900" y="504479"/>
                      <a:pt x="4642882" y="500097"/>
                      <a:pt x="4702629" y="494123"/>
                    </a:cubicBezTo>
                    <a:cubicBezTo>
                      <a:pt x="4723980" y="462096"/>
                      <a:pt x="4739086" y="459745"/>
                      <a:pt x="4714504" y="422871"/>
                    </a:cubicBezTo>
                    <a:cubicBezTo>
                      <a:pt x="4712308" y="419577"/>
                      <a:pt x="4706587" y="422871"/>
                      <a:pt x="4702629" y="422871"/>
                    </a:cubicBezTo>
                  </a:path>
                </a:pathLst>
              </a:custGeom>
              <a:solidFill>
                <a:srgbClr val="FF99FF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3131841" y="4248535"/>
                <a:ext cx="2592285" cy="908654"/>
                <a:chOff x="6354099" y="3522011"/>
                <a:chExt cx="1231314" cy="699347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6948264" y="3548027"/>
                  <a:ext cx="192508" cy="61791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H="1">
                  <a:off x="6736690" y="3552137"/>
                  <a:ext cx="211574" cy="66922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948264" y="3552137"/>
                  <a:ext cx="500337" cy="45106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6456708" y="3552137"/>
                  <a:ext cx="491557" cy="5029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6354099" y="3552137"/>
                  <a:ext cx="558162" cy="30484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6948264" y="3621159"/>
                  <a:ext cx="0" cy="6001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6967700" y="3568321"/>
                  <a:ext cx="617713" cy="2667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6948264" y="3552137"/>
                  <a:ext cx="0" cy="3089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6593521" y="3522011"/>
                  <a:ext cx="354744" cy="64392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6912259" y="3534699"/>
                  <a:ext cx="364297" cy="5203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Moon 9"/>
              <p:cNvSpPr/>
              <p:nvPr/>
            </p:nvSpPr>
            <p:spPr>
              <a:xfrm rot="5400000" flipV="1">
                <a:off x="4324164" y="4211709"/>
                <a:ext cx="72000" cy="2520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Isosceles Triangle 5"/>
            <p:cNvSpPr/>
            <p:nvPr/>
          </p:nvSpPr>
          <p:spPr>
            <a:xfrm flipV="1">
              <a:off x="3366996" y="1442835"/>
              <a:ext cx="204576" cy="7200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383228" y="1412776"/>
              <a:ext cx="144000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2986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520" y="0"/>
            <a:ext cx="1928813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16002" y="0"/>
            <a:ext cx="224292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0" dirty="0">
                <a:latin typeface="SassoonCRInfantMedium" pitchFamily="2" charset="0"/>
              </a:rPr>
              <a:t>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75856" y="-16679"/>
            <a:ext cx="1800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0" dirty="0">
                <a:solidFill>
                  <a:schemeClr val="tx2">
                    <a:lumMod val="40000"/>
                    <a:lumOff val="60000"/>
                  </a:schemeClr>
                </a:solidFill>
                <a:latin typeface="SassoonCRInfantMedium" pitchFamily="2" charset="0"/>
              </a:rPr>
              <a:t>s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0" y="3573016"/>
            <a:ext cx="900112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88024" y="-456"/>
            <a:ext cx="1800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0" dirty="0">
                <a:solidFill>
                  <a:schemeClr val="tx2">
                    <a:lumMod val="40000"/>
                    <a:lumOff val="60000"/>
                  </a:schemeClr>
                </a:solidFill>
                <a:latin typeface="SassoonCRInfantMedium" pitchFamily="2" charset="0"/>
              </a:rPr>
              <a:t>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3573016"/>
            <a:ext cx="410445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711064" y="4364340"/>
            <a:ext cx="7821376" cy="2041599"/>
            <a:chOff x="711064" y="4364340"/>
            <a:chExt cx="7821376" cy="2041599"/>
          </a:xfrm>
        </p:grpSpPr>
        <p:pic>
          <p:nvPicPr>
            <p:cNvPr id="30726" name="Picture 2" descr="MC900415748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0670" y="4436209"/>
              <a:ext cx="1971770" cy="1969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62" name="Picture 2" descr="C:\Users\alison.paterson\Pictures\fast hurry-up-2785528__340 pix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2430" y="4364340"/>
              <a:ext cx="2157722" cy="1951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89" t="2308" r="29092" b="5425"/>
            <a:stretch/>
          </p:blipFill>
          <p:spPr>
            <a:xfrm rot="16200000">
              <a:off x="1223201" y="4076995"/>
              <a:ext cx="1637888" cy="26621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243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600" dirty="0" smtClean="0">
                <a:latin typeface="SassoonCRInfant" panose="02010503020300020003" pitchFamily="2" charset="0"/>
              </a:rPr>
              <a:t>Now – can you read the words without the pictures?</a:t>
            </a:r>
            <a:endParaRPr lang="en-GB" sz="56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90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5576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1484784"/>
            <a:ext cx="13681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latin typeface="SassoonCRInfantMedium" pitchFamily="2" charset="0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assoonCRInfantMedium" pitchFamily="2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53904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5576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1484784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latin typeface="SassoonCRInfantMedium" pitchFamily="2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928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000099"/>
                </a:solidFill>
                <a:latin typeface="SassoonCRInfantMedium" pitchFamily="2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0621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5576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1484784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latin typeface="SassoonCRInfantMedium" pitchFamily="2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928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assoonCRInfantMedium" pitchFamily="2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445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520" y="0"/>
            <a:ext cx="1928813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16002" y="0"/>
            <a:ext cx="224292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0" dirty="0">
                <a:latin typeface="SassoonCRInfantMedium" pitchFamily="2" charset="0"/>
              </a:rPr>
              <a:t>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75856" y="-16679"/>
            <a:ext cx="1800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0" dirty="0">
                <a:solidFill>
                  <a:schemeClr val="tx2">
                    <a:lumMod val="40000"/>
                    <a:lumOff val="60000"/>
                  </a:schemeClr>
                </a:solidFill>
                <a:latin typeface="SassoonCRInfantMedium" pitchFamily="2" charset="0"/>
              </a:rPr>
              <a:t>s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0" y="3573016"/>
            <a:ext cx="900112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88024" y="-456"/>
            <a:ext cx="1800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0" dirty="0">
                <a:solidFill>
                  <a:schemeClr val="tx2">
                    <a:lumMod val="40000"/>
                    <a:lumOff val="60000"/>
                  </a:schemeClr>
                </a:solidFill>
                <a:latin typeface="SassoonCRInfantMedium" pitchFamily="2" charset="0"/>
              </a:rPr>
              <a:t>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3573016"/>
            <a:ext cx="410445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91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5576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1484784"/>
            <a:ext cx="13681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latin typeface="SassoonCRInfantMedium" pitchFamily="2" charset="0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000099"/>
                </a:solidFill>
                <a:latin typeface="SassoonCRInfantMedium" pitchFamily="2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9408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Can you write down any of the words you learnt today?</a:t>
            </a:r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6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-30362"/>
            <a:ext cx="4176464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5000" dirty="0">
                <a:ln w="9525">
                  <a:noFill/>
                </a:ln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286" y="325242"/>
            <a:ext cx="584019" cy="832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5364088" y="208484"/>
            <a:ext cx="3545594" cy="1373178"/>
            <a:chOff x="5364088" y="208484"/>
            <a:chExt cx="3545594" cy="1065611"/>
          </a:xfrm>
        </p:grpSpPr>
        <p:sp>
          <p:nvSpPr>
            <p:cNvPr id="7" name="Oval Callout 6"/>
            <p:cNvSpPr/>
            <p:nvPr/>
          </p:nvSpPr>
          <p:spPr>
            <a:xfrm>
              <a:off x="5364088" y="208484"/>
              <a:ext cx="3545594" cy="1065611"/>
            </a:xfrm>
            <a:prstGeom prst="wedgeEllipseCallout">
              <a:avLst>
                <a:gd name="adj1" fmla="val -89570"/>
                <a:gd name="adj2" fmla="val -7960"/>
              </a:avLst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19644" y="433512"/>
              <a:ext cx="3096344" cy="680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00" dirty="0">
                  <a:latin typeface="Comic Sans MS" panose="030F0702030302020204" pitchFamily="66" charset="0"/>
                </a:rPr>
                <a:t>Can you feel the air blowing on your bottom lip when you say this quiet sound?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37864" y="371605"/>
            <a:ext cx="2646199" cy="662582"/>
            <a:chOff x="1690024" y="1254251"/>
            <a:chExt cx="3425999" cy="891563"/>
          </a:xfrm>
        </p:grpSpPr>
        <p:grpSp>
          <p:nvGrpSpPr>
            <p:cNvPr id="13" name="Group 12"/>
            <p:cNvGrpSpPr/>
            <p:nvPr/>
          </p:nvGrpSpPr>
          <p:grpSpPr>
            <a:xfrm>
              <a:off x="1690024" y="1254251"/>
              <a:ext cx="3425999" cy="891563"/>
              <a:chOff x="1829097" y="3861048"/>
              <a:chExt cx="4762005" cy="1490138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1829097" y="3861048"/>
                <a:ext cx="4762005" cy="1490138"/>
              </a:xfrm>
              <a:custGeom>
                <a:avLst/>
                <a:gdLst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31273 w 4762005"/>
                  <a:gd name="connsiteY141" fmla="*/ 719754 h 1634154"/>
                  <a:gd name="connsiteX142" fmla="*/ 961901 w 4762005"/>
                  <a:gd name="connsiteY142" fmla="*/ 731630 h 1634154"/>
                  <a:gd name="connsiteX143" fmla="*/ 1009403 w 4762005"/>
                  <a:gd name="connsiteY143" fmla="*/ 743505 h 1634154"/>
                  <a:gd name="connsiteX144" fmla="*/ 1223159 w 4762005"/>
                  <a:gd name="connsiteY144" fmla="*/ 755380 h 1634154"/>
                  <a:gd name="connsiteX145" fmla="*/ 1246909 w 4762005"/>
                  <a:gd name="connsiteY145" fmla="*/ 791006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31273 w 4762005"/>
                  <a:gd name="connsiteY141" fmla="*/ 719754 h 1634154"/>
                  <a:gd name="connsiteX142" fmla="*/ 961901 w 4762005"/>
                  <a:gd name="connsiteY142" fmla="*/ 731630 h 1634154"/>
                  <a:gd name="connsiteX143" fmla="*/ 1009403 w 4762005"/>
                  <a:gd name="connsiteY143" fmla="*/ 74350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31273 w 4762005"/>
                  <a:gd name="connsiteY141" fmla="*/ 719754 h 1634154"/>
                  <a:gd name="connsiteX142" fmla="*/ 961901 w 4762005"/>
                  <a:gd name="connsiteY142" fmla="*/ 731630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31273 w 4762005"/>
                  <a:gd name="connsiteY141" fmla="*/ 719754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707879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696004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70016 w 4762005"/>
                  <a:gd name="connsiteY138" fmla="*/ 648502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624752 h 1634154"/>
                  <a:gd name="connsiteX137" fmla="*/ 534390 w 4762005"/>
                  <a:gd name="connsiteY137" fmla="*/ 636627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534390 w 4762005"/>
                  <a:gd name="connsiteY137" fmla="*/ 636627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755380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270659 w 4762005"/>
                  <a:gd name="connsiteY145" fmla="*/ 712868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90057 w 4762005"/>
                  <a:gd name="connsiteY146" fmla="*/ 802882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91938 w 4762005"/>
                  <a:gd name="connsiteY147" fmla="*/ 814757 h 1634154"/>
                  <a:gd name="connsiteX148" fmla="*/ 2327564 w 4762005"/>
                  <a:gd name="connsiteY148" fmla="*/ 826632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91938 w 4762005"/>
                  <a:gd name="connsiteY147" fmla="*/ 814757 h 1634154"/>
                  <a:gd name="connsiteX148" fmla="*/ 2339440 w 4762005"/>
                  <a:gd name="connsiteY148" fmla="*/ 605240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861953 w 4762005"/>
                  <a:gd name="connsiteY149" fmla="*/ 802882 h 1634154"/>
                  <a:gd name="connsiteX150" fmla="*/ 2897579 w 4762005"/>
                  <a:gd name="connsiteY150" fmla="*/ 791006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861953 w 4762005"/>
                  <a:gd name="connsiteY149" fmla="*/ 802882 h 1634154"/>
                  <a:gd name="connsiteX150" fmla="*/ 2885704 w 4762005"/>
                  <a:gd name="connsiteY150" fmla="*/ 595661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301340 w 4762005"/>
                  <a:gd name="connsiteY151" fmla="*/ 767256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420094 w 4762005"/>
                  <a:gd name="connsiteY152" fmla="*/ 719754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23855 w 4762005"/>
                  <a:gd name="connsiteY155" fmla="*/ 636627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35730 w 4762005"/>
                  <a:gd name="connsiteY155" fmla="*/ 584534 h 1634154"/>
                  <a:gd name="connsiteX156" fmla="*/ 4346369 w 4762005"/>
                  <a:gd name="connsiteY156" fmla="*/ 612876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81995 w 4762005"/>
                  <a:gd name="connsiteY157" fmla="*/ 577250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33849 w 4762005"/>
                  <a:gd name="connsiteY154" fmla="*/ 672253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22618 w 4762005"/>
                  <a:gd name="connsiteY157" fmla="*/ 538181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684128 h 1634154"/>
                  <a:gd name="connsiteX154" fmla="*/ 3645725 w 4762005"/>
                  <a:gd name="connsiteY154" fmla="*/ 555045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22618 w 4762005"/>
                  <a:gd name="connsiteY157" fmla="*/ 538181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98764 w 4762005"/>
                  <a:gd name="connsiteY137" fmla="*/ 519420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553898 h 1634154"/>
                  <a:gd name="connsiteX154" fmla="*/ 3645725 w 4762005"/>
                  <a:gd name="connsiteY154" fmla="*/ 555045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22618 w 4762005"/>
                  <a:gd name="connsiteY157" fmla="*/ 538181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  <a:gd name="connsiteX0" fmla="*/ 59377 w 4762005"/>
                  <a:gd name="connsiteY0" fmla="*/ 505998 h 1634154"/>
                  <a:gd name="connsiteX1" fmla="*/ 118753 w 4762005"/>
                  <a:gd name="connsiteY1" fmla="*/ 482248 h 1634154"/>
                  <a:gd name="connsiteX2" fmla="*/ 249382 w 4762005"/>
                  <a:gd name="connsiteY2" fmla="*/ 458497 h 1634154"/>
                  <a:gd name="connsiteX3" fmla="*/ 285008 w 4762005"/>
                  <a:gd name="connsiteY3" fmla="*/ 446622 h 1634154"/>
                  <a:gd name="connsiteX4" fmla="*/ 380010 w 4762005"/>
                  <a:gd name="connsiteY4" fmla="*/ 422871 h 1634154"/>
                  <a:gd name="connsiteX5" fmla="*/ 451262 w 4762005"/>
                  <a:gd name="connsiteY5" fmla="*/ 410996 h 1634154"/>
                  <a:gd name="connsiteX6" fmla="*/ 570016 w 4762005"/>
                  <a:gd name="connsiteY6" fmla="*/ 387245 h 1634154"/>
                  <a:gd name="connsiteX7" fmla="*/ 688769 w 4762005"/>
                  <a:gd name="connsiteY7" fmla="*/ 351619 h 1634154"/>
                  <a:gd name="connsiteX8" fmla="*/ 807522 w 4762005"/>
                  <a:gd name="connsiteY8" fmla="*/ 339744 h 1634154"/>
                  <a:gd name="connsiteX9" fmla="*/ 855023 w 4762005"/>
                  <a:gd name="connsiteY9" fmla="*/ 327869 h 1634154"/>
                  <a:gd name="connsiteX10" fmla="*/ 973777 w 4762005"/>
                  <a:gd name="connsiteY10" fmla="*/ 280367 h 1634154"/>
                  <a:gd name="connsiteX11" fmla="*/ 1211283 w 4762005"/>
                  <a:gd name="connsiteY11" fmla="*/ 256617 h 1634154"/>
                  <a:gd name="connsiteX12" fmla="*/ 1258784 w 4762005"/>
                  <a:gd name="connsiteY12" fmla="*/ 244741 h 1634154"/>
                  <a:gd name="connsiteX13" fmla="*/ 1318161 w 4762005"/>
                  <a:gd name="connsiteY13" fmla="*/ 232866 h 1634154"/>
                  <a:gd name="connsiteX14" fmla="*/ 1389413 w 4762005"/>
                  <a:gd name="connsiteY14" fmla="*/ 185365 h 1634154"/>
                  <a:gd name="connsiteX15" fmla="*/ 1472540 w 4762005"/>
                  <a:gd name="connsiteY15" fmla="*/ 173489 h 1634154"/>
                  <a:gd name="connsiteX16" fmla="*/ 1531917 w 4762005"/>
                  <a:gd name="connsiteY16" fmla="*/ 161614 h 1634154"/>
                  <a:gd name="connsiteX17" fmla="*/ 1579418 w 4762005"/>
                  <a:gd name="connsiteY17" fmla="*/ 149739 h 1634154"/>
                  <a:gd name="connsiteX18" fmla="*/ 1615044 w 4762005"/>
                  <a:gd name="connsiteY18" fmla="*/ 137863 h 1634154"/>
                  <a:gd name="connsiteX19" fmla="*/ 1674421 w 4762005"/>
                  <a:gd name="connsiteY19" fmla="*/ 125988 h 1634154"/>
                  <a:gd name="connsiteX20" fmla="*/ 2101933 w 4762005"/>
                  <a:gd name="connsiteY20" fmla="*/ 137863 h 1634154"/>
                  <a:gd name="connsiteX21" fmla="*/ 2161309 w 4762005"/>
                  <a:gd name="connsiteY21" fmla="*/ 185365 h 1634154"/>
                  <a:gd name="connsiteX22" fmla="*/ 2232561 w 4762005"/>
                  <a:gd name="connsiteY22" fmla="*/ 220991 h 1634154"/>
                  <a:gd name="connsiteX23" fmla="*/ 2268187 w 4762005"/>
                  <a:gd name="connsiteY23" fmla="*/ 244741 h 1634154"/>
                  <a:gd name="connsiteX24" fmla="*/ 2280062 w 4762005"/>
                  <a:gd name="connsiteY24" fmla="*/ 280367 h 1634154"/>
                  <a:gd name="connsiteX25" fmla="*/ 2351314 w 4762005"/>
                  <a:gd name="connsiteY25" fmla="*/ 315993 h 1634154"/>
                  <a:gd name="connsiteX26" fmla="*/ 2363190 w 4762005"/>
                  <a:gd name="connsiteY26" fmla="*/ 351619 h 1634154"/>
                  <a:gd name="connsiteX27" fmla="*/ 2434442 w 4762005"/>
                  <a:gd name="connsiteY27" fmla="*/ 387245 h 1634154"/>
                  <a:gd name="connsiteX28" fmla="*/ 2470068 w 4762005"/>
                  <a:gd name="connsiteY28" fmla="*/ 410996 h 1634154"/>
                  <a:gd name="connsiteX29" fmla="*/ 2529444 w 4762005"/>
                  <a:gd name="connsiteY29" fmla="*/ 363495 h 1634154"/>
                  <a:gd name="connsiteX30" fmla="*/ 2600696 w 4762005"/>
                  <a:gd name="connsiteY30" fmla="*/ 315993 h 1634154"/>
                  <a:gd name="connsiteX31" fmla="*/ 2612572 w 4762005"/>
                  <a:gd name="connsiteY31" fmla="*/ 280367 h 1634154"/>
                  <a:gd name="connsiteX32" fmla="*/ 2731325 w 4762005"/>
                  <a:gd name="connsiteY32" fmla="*/ 161614 h 1634154"/>
                  <a:gd name="connsiteX33" fmla="*/ 2766951 w 4762005"/>
                  <a:gd name="connsiteY33" fmla="*/ 137863 h 1634154"/>
                  <a:gd name="connsiteX34" fmla="*/ 2802577 w 4762005"/>
                  <a:gd name="connsiteY34" fmla="*/ 114113 h 1634154"/>
                  <a:gd name="connsiteX35" fmla="*/ 2826327 w 4762005"/>
                  <a:gd name="connsiteY35" fmla="*/ 78487 h 1634154"/>
                  <a:gd name="connsiteX36" fmla="*/ 2861953 w 4762005"/>
                  <a:gd name="connsiteY36" fmla="*/ 66611 h 1634154"/>
                  <a:gd name="connsiteX37" fmla="*/ 3218213 w 4762005"/>
                  <a:gd name="connsiteY37" fmla="*/ 30985 h 1634154"/>
                  <a:gd name="connsiteX38" fmla="*/ 3253839 w 4762005"/>
                  <a:gd name="connsiteY38" fmla="*/ 19110 h 1634154"/>
                  <a:gd name="connsiteX39" fmla="*/ 3621974 w 4762005"/>
                  <a:gd name="connsiteY39" fmla="*/ 19110 h 1634154"/>
                  <a:gd name="connsiteX40" fmla="*/ 3693226 w 4762005"/>
                  <a:gd name="connsiteY40" fmla="*/ 42861 h 1634154"/>
                  <a:gd name="connsiteX41" fmla="*/ 3728852 w 4762005"/>
                  <a:gd name="connsiteY41" fmla="*/ 66611 h 1634154"/>
                  <a:gd name="connsiteX42" fmla="*/ 3871356 w 4762005"/>
                  <a:gd name="connsiteY42" fmla="*/ 90362 h 1634154"/>
                  <a:gd name="connsiteX43" fmla="*/ 3918857 w 4762005"/>
                  <a:gd name="connsiteY43" fmla="*/ 102237 h 1634154"/>
                  <a:gd name="connsiteX44" fmla="*/ 3966359 w 4762005"/>
                  <a:gd name="connsiteY44" fmla="*/ 173489 h 1634154"/>
                  <a:gd name="connsiteX45" fmla="*/ 4108862 w 4762005"/>
                  <a:gd name="connsiteY45" fmla="*/ 220991 h 1634154"/>
                  <a:gd name="connsiteX46" fmla="*/ 4144488 w 4762005"/>
                  <a:gd name="connsiteY46" fmla="*/ 232866 h 1634154"/>
                  <a:gd name="connsiteX47" fmla="*/ 4180114 w 4762005"/>
                  <a:gd name="connsiteY47" fmla="*/ 244741 h 1634154"/>
                  <a:gd name="connsiteX48" fmla="*/ 4286992 w 4762005"/>
                  <a:gd name="connsiteY48" fmla="*/ 268492 h 1634154"/>
                  <a:gd name="connsiteX49" fmla="*/ 4405746 w 4762005"/>
                  <a:gd name="connsiteY49" fmla="*/ 304118 h 1634154"/>
                  <a:gd name="connsiteX50" fmla="*/ 4560125 w 4762005"/>
                  <a:gd name="connsiteY50" fmla="*/ 339744 h 1634154"/>
                  <a:gd name="connsiteX51" fmla="*/ 4595751 w 4762005"/>
                  <a:gd name="connsiteY51" fmla="*/ 363495 h 1634154"/>
                  <a:gd name="connsiteX52" fmla="*/ 4690753 w 4762005"/>
                  <a:gd name="connsiteY52" fmla="*/ 387245 h 1634154"/>
                  <a:gd name="connsiteX53" fmla="*/ 4714504 w 4762005"/>
                  <a:gd name="connsiteY53" fmla="*/ 422871 h 1634154"/>
                  <a:gd name="connsiteX54" fmla="*/ 4726379 w 4762005"/>
                  <a:gd name="connsiteY54" fmla="*/ 458497 h 1634154"/>
                  <a:gd name="connsiteX55" fmla="*/ 4762005 w 4762005"/>
                  <a:gd name="connsiteY55" fmla="*/ 482248 h 1634154"/>
                  <a:gd name="connsiteX56" fmla="*/ 4690753 w 4762005"/>
                  <a:gd name="connsiteY56" fmla="*/ 505998 h 1634154"/>
                  <a:gd name="connsiteX57" fmla="*/ 4619501 w 4762005"/>
                  <a:gd name="connsiteY57" fmla="*/ 553500 h 1634154"/>
                  <a:gd name="connsiteX58" fmla="*/ 4560125 w 4762005"/>
                  <a:gd name="connsiteY58" fmla="*/ 612876 h 1634154"/>
                  <a:gd name="connsiteX59" fmla="*/ 4500748 w 4762005"/>
                  <a:gd name="connsiteY59" fmla="*/ 660378 h 1634154"/>
                  <a:gd name="connsiteX60" fmla="*/ 4429496 w 4762005"/>
                  <a:gd name="connsiteY60" fmla="*/ 767256 h 1634154"/>
                  <a:gd name="connsiteX61" fmla="*/ 4405746 w 4762005"/>
                  <a:gd name="connsiteY61" fmla="*/ 802882 h 1634154"/>
                  <a:gd name="connsiteX62" fmla="*/ 4298868 w 4762005"/>
                  <a:gd name="connsiteY62" fmla="*/ 862258 h 1634154"/>
                  <a:gd name="connsiteX63" fmla="*/ 4263242 w 4762005"/>
                  <a:gd name="connsiteY63" fmla="*/ 886009 h 1634154"/>
                  <a:gd name="connsiteX64" fmla="*/ 4227616 w 4762005"/>
                  <a:gd name="connsiteY64" fmla="*/ 897884 h 1634154"/>
                  <a:gd name="connsiteX65" fmla="*/ 4156364 w 4762005"/>
                  <a:gd name="connsiteY65" fmla="*/ 945385 h 1634154"/>
                  <a:gd name="connsiteX66" fmla="*/ 4120738 w 4762005"/>
                  <a:gd name="connsiteY66" fmla="*/ 1016637 h 1634154"/>
                  <a:gd name="connsiteX67" fmla="*/ 4085112 w 4762005"/>
                  <a:gd name="connsiteY67" fmla="*/ 1028513 h 1634154"/>
                  <a:gd name="connsiteX68" fmla="*/ 4037610 w 4762005"/>
                  <a:gd name="connsiteY68" fmla="*/ 1052263 h 1634154"/>
                  <a:gd name="connsiteX69" fmla="*/ 4001984 w 4762005"/>
                  <a:gd name="connsiteY69" fmla="*/ 1064139 h 1634154"/>
                  <a:gd name="connsiteX70" fmla="*/ 3895107 w 4762005"/>
                  <a:gd name="connsiteY70" fmla="*/ 1123515 h 1634154"/>
                  <a:gd name="connsiteX71" fmla="*/ 3859481 w 4762005"/>
                  <a:gd name="connsiteY71" fmla="*/ 1147266 h 1634154"/>
                  <a:gd name="connsiteX72" fmla="*/ 3752603 w 4762005"/>
                  <a:gd name="connsiteY72" fmla="*/ 1194767 h 1634154"/>
                  <a:gd name="connsiteX73" fmla="*/ 3728852 w 4762005"/>
                  <a:gd name="connsiteY73" fmla="*/ 1230393 h 1634154"/>
                  <a:gd name="connsiteX74" fmla="*/ 3693226 w 4762005"/>
                  <a:gd name="connsiteY74" fmla="*/ 1242269 h 1634154"/>
                  <a:gd name="connsiteX75" fmla="*/ 3657600 w 4762005"/>
                  <a:gd name="connsiteY75" fmla="*/ 1266019 h 1634154"/>
                  <a:gd name="connsiteX76" fmla="*/ 3633849 w 4762005"/>
                  <a:gd name="connsiteY76" fmla="*/ 1301645 h 1634154"/>
                  <a:gd name="connsiteX77" fmla="*/ 3562597 w 4762005"/>
                  <a:gd name="connsiteY77" fmla="*/ 1361022 h 1634154"/>
                  <a:gd name="connsiteX78" fmla="*/ 3526972 w 4762005"/>
                  <a:gd name="connsiteY78" fmla="*/ 1372897 h 1634154"/>
                  <a:gd name="connsiteX79" fmla="*/ 3491346 w 4762005"/>
                  <a:gd name="connsiteY79" fmla="*/ 1396648 h 1634154"/>
                  <a:gd name="connsiteX80" fmla="*/ 3455720 w 4762005"/>
                  <a:gd name="connsiteY80" fmla="*/ 1408523 h 1634154"/>
                  <a:gd name="connsiteX81" fmla="*/ 3431969 w 4762005"/>
                  <a:gd name="connsiteY81" fmla="*/ 1444149 h 1634154"/>
                  <a:gd name="connsiteX82" fmla="*/ 3360717 w 4762005"/>
                  <a:gd name="connsiteY82" fmla="*/ 1467900 h 1634154"/>
                  <a:gd name="connsiteX83" fmla="*/ 3289465 w 4762005"/>
                  <a:gd name="connsiteY83" fmla="*/ 1491650 h 1634154"/>
                  <a:gd name="connsiteX84" fmla="*/ 3253839 w 4762005"/>
                  <a:gd name="connsiteY84" fmla="*/ 1503526 h 1634154"/>
                  <a:gd name="connsiteX85" fmla="*/ 3135086 w 4762005"/>
                  <a:gd name="connsiteY85" fmla="*/ 1527276 h 1634154"/>
                  <a:gd name="connsiteX86" fmla="*/ 3063834 w 4762005"/>
                  <a:gd name="connsiteY86" fmla="*/ 1551027 h 1634154"/>
                  <a:gd name="connsiteX87" fmla="*/ 3028208 w 4762005"/>
                  <a:gd name="connsiteY87" fmla="*/ 1562902 h 1634154"/>
                  <a:gd name="connsiteX88" fmla="*/ 2992582 w 4762005"/>
                  <a:gd name="connsiteY88" fmla="*/ 1574778 h 1634154"/>
                  <a:gd name="connsiteX89" fmla="*/ 2648197 w 4762005"/>
                  <a:gd name="connsiteY89" fmla="*/ 1586653 h 1634154"/>
                  <a:gd name="connsiteX90" fmla="*/ 2612572 w 4762005"/>
                  <a:gd name="connsiteY90" fmla="*/ 1610404 h 1634154"/>
                  <a:gd name="connsiteX91" fmla="*/ 2541320 w 4762005"/>
                  <a:gd name="connsiteY91" fmla="*/ 1634154 h 1634154"/>
                  <a:gd name="connsiteX92" fmla="*/ 2303813 w 4762005"/>
                  <a:gd name="connsiteY92" fmla="*/ 1622279 h 1634154"/>
                  <a:gd name="connsiteX93" fmla="*/ 2244436 w 4762005"/>
                  <a:gd name="connsiteY93" fmla="*/ 1610404 h 1634154"/>
                  <a:gd name="connsiteX94" fmla="*/ 2161309 w 4762005"/>
                  <a:gd name="connsiteY94" fmla="*/ 1598528 h 1634154"/>
                  <a:gd name="connsiteX95" fmla="*/ 1995055 w 4762005"/>
                  <a:gd name="connsiteY95" fmla="*/ 1574778 h 1634154"/>
                  <a:gd name="connsiteX96" fmla="*/ 1816925 w 4762005"/>
                  <a:gd name="connsiteY96" fmla="*/ 1562902 h 1634154"/>
                  <a:gd name="connsiteX97" fmla="*/ 1781299 w 4762005"/>
                  <a:gd name="connsiteY97" fmla="*/ 1539152 h 1634154"/>
                  <a:gd name="connsiteX98" fmla="*/ 1686296 w 4762005"/>
                  <a:gd name="connsiteY98" fmla="*/ 1527276 h 1634154"/>
                  <a:gd name="connsiteX99" fmla="*/ 1650670 w 4762005"/>
                  <a:gd name="connsiteY99" fmla="*/ 1515401 h 1634154"/>
                  <a:gd name="connsiteX100" fmla="*/ 1615044 w 4762005"/>
                  <a:gd name="connsiteY100" fmla="*/ 1491650 h 1634154"/>
                  <a:gd name="connsiteX101" fmla="*/ 1543792 w 4762005"/>
                  <a:gd name="connsiteY101" fmla="*/ 1467900 h 1634154"/>
                  <a:gd name="connsiteX102" fmla="*/ 1436914 w 4762005"/>
                  <a:gd name="connsiteY102" fmla="*/ 1408523 h 1634154"/>
                  <a:gd name="connsiteX103" fmla="*/ 1246909 w 4762005"/>
                  <a:gd name="connsiteY103" fmla="*/ 1396648 h 1634154"/>
                  <a:gd name="connsiteX104" fmla="*/ 1211283 w 4762005"/>
                  <a:gd name="connsiteY104" fmla="*/ 1384772 h 1634154"/>
                  <a:gd name="connsiteX105" fmla="*/ 1140031 w 4762005"/>
                  <a:gd name="connsiteY105" fmla="*/ 1372897 h 1634154"/>
                  <a:gd name="connsiteX106" fmla="*/ 1104405 w 4762005"/>
                  <a:gd name="connsiteY106" fmla="*/ 1349146 h 1634154"/>
                  <a:gd name="connsiteX107" fmla="*/ 1068779 w 4762005"/>
                  <a:gd name="connsiteY107" fmla="*/ 1337271 h 1634154"/>
                  <a:gd name="connsiteX108" fmla="*/ 1033153 w 4762005"/>
                  <a:gd name="connsiteY108" fmla="*/ 1301645 h 1634154"/>
                  <a:gd name="connsiteX109" fmla="*/ 997527 w 4762005"/>
                  <a:gd name="connsiteY109" fmla="*/ 1277895 h 1634154"/>
                  <a:gd name="connsiteX110" fmla="*/ 973777 w 4762005"/>
                  <a:gd name="connsiteY110" fmla="*/ 1242269 h 1634154"/>
                  <a:gd name="connsiteX111" fmla="*/ 866899 w 4762005"/>
                  <a:gd name="connsiteY111" fmla="*/ 1194767 h 1634154"/>
                  <a:gd name="connsiteX112" fmla="*/ 760021 w 4762005"/>
                  <a:gd name="connsiteY112" fmla="*/ 1147266 h 1634154"/>
                  <a:gd name="connsiteX113" fmla="*/ 712520 w 4762005"/>
                  <a:gd name="connsiteY113" fmla="*/ 1123515 h 1634154"/>
                  <a:gd name="connsiteX114" fmla="*/ 641268 w 4762005"/>
                  <a:gd name="connsiteY114" fmla="*/ 1111640 h 1634154"/>
                  <a:gd name="connsiteX115" fmla="*/ 534390 w 4762005"/>
                  <a:gd name="connsiteY115" fmla="*/ 1064139 h 1634154"/>
                  <a:gd name="connsiteX116" fmla="*/ 498764 w 4762005"/>
                  <a:gd name="connsiteY116" fmla="*/ 1028513 h 1634154"/>
                  <a:gd name="connsiteX117" fmla="*/ 486888 w 4762005"/>
                  <a:gd name="connsiteY117" fmla="*/ 992887 h 1634154"/>
                  <a:gd name="connsiteX118" fmla="*/ 415636 w 4762005"/>
                  <a:gd name="connsiteY118" fmla="*/ 933510 h 1634154"/>
                  <a:gd name="connsiteX119" fmla="*/ 344384 w 4762005"/>
                  <a:gd name="connsiteY119" fmla="*/ 909759 h 1634154"/>
                  <a:gd name="connsiteX120" fmla="*/ 308759 w 4762005"/>
                  <a:gd name="connsiteY120" fmla="*/ 874134 h 1634154"/>
                  <a:gd name="connsiteX121" fmla="*/ 285008 w 4762005"/>
                  <a:gd name="connsiteY121" fmla="*/ 838508 h 1634154"/>
                  <a:gd name="connsiteX122" fmla="*/ 249382 w 4762005"/>
                  <a:gd name="connsiteY122" fmla="*/ 814757 h 1634154"/>
                  <a:gd name="connsiteX123" fmla="*/ 213756 w 4762005"/>
                  <a:gd name="connsiteY123" fmla="*/ 779131 h 1634154"/>
                  <a:gd name="connsiteX124" fmla="*/ 178130 w 4762005"/>
                  <a:gd name="connsiteY124" fmla="*/ 755380 h 1634154"/>
                  <a:gd name="connsiteX125" fmla="*/ 142504 w 4762005"/>
                  <a:gd name="connsiteY125" fmla="*/ 719754 h 1634154"/>
                  <a:gd name="connsiteX126" fmla="*/ 106878 w 4762005"/>
                  <a:gd name="connsiteY126" fmla="*/ 696004 h 1634154"/>
                  <a:gd name="connsiteX127" fmla="*/ 35626 w 4762005"/>
                  <a:gd name="connsiteY127" fmla="*/ 636627 h 1634154"/>
                  <a:gd name="connsiteX128" fmla="*/ 0 w 4762005"/>
                  <a:gd name="connsiteY128" fmla="*/ 565375 h 1634154"/>
                  <a:gd name="connsiteX129" fmla="*/ 11875 w 4762005"/>
                  <a:gd name="connsiteY129" fmla="*/ 529749 h 1634154"/>
                  <a:gd name="connsiteX130" fmla="*/ 83127 w 4762005"/>
                  <a:gd name="connsiteY130" fmla="*/ 505998 h 1634154"/>
                  <a:gd name="connsiteX131" fmla="*/ 23751 w 4762005"/>
                  <a:gd name="connsiteY131" fmla="*/ 517874 h 1634154"/>
                  <a:gd name="connsiteX132" fmla="*/ 35626 w 4762005"/>
                  <a:gd name="connsiteY132" fmla="*/ 553500 h 1634154"/>
                  <a:gd name="connsiteX133" fmla="*/ 71252 w 4762005"/>
                  <a:gd name="connsiteY133" fmla="*/ 565375 h 1634154"/>
                  <a:gd name="connsiteX134" fmla="*/ 142504 w 4762005"/>
                  <a:gd name="connsiteY134" fmla="*/ 577250 h 1634154"/>
                  <a:gd name="connsiteX135" fmla="*/ 178130 w 4762005"/>
                  <a:gd name="connsiteY135" fmla="*/ 601001 h 1634154"/>
                  <a:gd name="connsiteX136" fmla="*/ 403761 w 4762005"/>
                  <a:gd name="connsiteY136" fmla="*/ 533590 h 1634154"/>
                  <a:gd name="connsiteX137" fmla="*/ 451467 w 4762005"/>
                  <a:gd name="connsiteY137" fmla="*/ 571288 h 1634154"/>
                  <a:gd name="connsiteX138" fmla="*/ 558141 w 4762005"/>
                  <a:gd name="connsiteY138" fmla="*/ 583386 h 1634154"/>
                  <a:gd name="connsiteX139" fmla="*/ 676894 w 4762005"/>
                  <a:gd name="connsiteY139" fmla="*/ 578797 h 1634154"/>
                  <a:gd name="connsiteX140" fmla="*/ 760021 w 4762005"/>
                  <a:gd name="connsiteY140" fmla="*/ 590672 h 1634154"/>
                  <a:gd name="connsiteX141" fmla="*/ 843149 w 4762005"/>
                  <a:gd name="connsiteY141" fmla="*/ 602547 h 1634154"/>
                  <a:gd name="connsiteX142" fmla="*/ 950026 w 4762005"/>
                  <a:gd name="connsiteY142" fmla="*/ 640469 h 1634154"/>
                  <a:gd name="connsiteX143" fmla="*/ 1021278 w 4762005"/>
                  <a:gd name="connsiteY143" fmla="*/ 613275 h 1634154"/>
                  <a:gd name="connsiteX144" fmla="*/ 1223159 w 4762005"/>
                  <a:gd name="connsiteY144" fmla="*/ 586081 h 1634154"/>
                  <a:gd name="connsiteX145" fmla="*/ 1341911 w 4762005"/>
                  <a:gd name="connsiteY145" fmla="*/ 595661 h 1634154"/>
                  <a:gd name="connsiteX146" fmla="*/ 2018805 w 4762005"/>
                  <a:gd name="connsiteY146" fmla="*/ 581490 h 1634154"/>
                  <a:gd name="connsiteX147" fmla="*/ 2220686 w 4762005"/>
                  <a:gd name="connsiteY147" fmla="*/ 632435 h 1634154"/>
                  <a:gd name="connsiteX148" fmla="*/ 2339440 w 4762005"/>
                  <a:gd name="connsiteY148" fmla="*/ 605240 h 1634154"/>
                  <a:gd name="connsiteX149" fmla="*/ 2743199 w 4762005"/>
                  <a:gd name="connsiteY149" fmla="*/ 646606 h 1634154"/>
                  <a:gd name="connsiteX150" fmla="*/ 2885704 w 4762005"/>
                  <a:gd name="connsiteY150" fmla="*/ 595661 h 1634154"/>
                  <a:gd name="connsiteX151" fmla="*/ 3241964 w 4762005"/>
                  <a:gd name="connsiteY151" fmla="*/ 637025 h 1634154"/>
                  <a:gd name="connsiteX152" fmla="*/ 3396343 w 4762005"/>
                  <a:gd name="connsiteY152" fmla="*/ 602547 h 1634154"/>
                  <a:gd name="connsiteX153" fmla="*/ 3491346 w 4762005"/>
                  <a:gd name="connsiteY153" fmla="*/ 553898 h 1634154"/>
                  <a:gd name="connsiteX154" fmla="*/ 3645725 w 4762005"/>
                  <a:gd name="connsiteY154" fmla="*/ 555045 h 1634154"/>
                  <a:gd name="connsiteX155" fmla="*/ 3835730 w 4762005"/>
                  <a:gd name="connsiteY155" fmla="*/ 584534 h 1634154"/>
                  <a:gd name="connsiteX156" fmla="*/ 4263242 w 4762005"/>
                  <a:gd name="connsiteY156" fmla="*/ 586830 h 1634154"/>
                  <a:gd name="connsiteX157" fmla="*/ 4322618 w 4762005"/>
                  <a:gd name="connsiteY157" fmla="*/ 538181 h 1634154"/>
                  <a:gd name="connsiteX158" fmla="*/ 4405746 w 4762005"/>
                  <a:gd name="connsiteY158" fmla="*/ 541624 h 1634154"/>
                  <a:gd name="connsiteX159" fmla="*/ 4476997 w 4762005"/>
                  <a:gd name="connsiteY159" fmla="*/ 529749 h 1634154"/>
                  <a:gd name="connsiteX160" fmla="*/ 4512623 w 4762005"/>
                  <a:gd name="connsiteY160" fmla="*/ 517874 h 1634154"/>
                  <a:gd name="connsiteX161" fmla="*/ 4702629 w 4762005"/>
                  <a:gd name="connsiteY161" fmla="*/ 494123 h 1634154"/>
                  <a:gd name="connsiteX162" fmla="*/ 4714504 w 4762005"/>
                  <a:gd name="connsiteY162" fmla="*/ 422871 h 1634154"/>
                  <a:gd name="connsiteX163" fmla="*/ 4702629 w 4762005"/>
                  <a:gd name="connsiteY163" fmla="*/ 422871 h 163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</a:cxnLst>
                <a:rect l="l" t="t" r="r" b="b"/>
                <a:pathLst>
                  <a:path w="4762005" h="1634154">
                    <a:moveTo>
                      <a:pt x="59377" y="505998"/>
                    </a:moveTo>
                    <a:cubicBezTo>
                      <a:pt x="79169" y="498081"/>
                      <a:pt x="98335" y="488373"/>
                      <a:pt x="118753" y="482248"/>
                    </a:cubicBezTo>
                    <a:cubicBezTo>
                      <a:pt x="149640" y="472982"/>
                      <a:pt x="220372" y="464944"/>
                      <a:pt x="249382" y="458497"/>
                    </a:cubicBezTo>
                    <a:cubicBezTo>
                      <a:pt x="261602" y="455782"/>
                      <a:pt x="272931" y="449916"/>
                      <a:pt x="285008" y="446622"/>
                    </a:cubicBezTo>
                    <a:cubicBezTo>
                      <a:pt x="316500" y="438033"/>
                      <a:pt x="347812" y="428237"/>
                      <a:pt x="380010" y="422871"/>
                    </a:cubicBezTo>
                    <a:cubicBezTo>
                      <a:pt x="403761" y="418913"/>
                      <a:pt x="427596" y="415433"/>
                      <a:pt x="451262" y="410996"/>
                    </a:cubicBezTo>
                    <a:cubicBezTo>
                      <a:pt x="490939" y="403557"/>
                      <a:pt x="531719" y="400010"/>
                      <a:pt x="570016" y="387245"/>
                    </a:cubicBezTo>
                    <a:cubicBezTo>
                      <a:pt x="594798" y="378985"/>
                      <a:pt x="657369" y="356105"/>
                      <a:pt x="688769" y="351619"/>
                    </a:cubicBezTo>
                    <a:cubicBezTo>
                      <a:pt x="728151" y="345993"/>
                      <a:pt x="767938" y="343702"/>
                      <a:pt x="807522" y="339744"/>
                    </a:cubicBezTo>
                    <a:cubicBezTo>
                      <a:pt x="823356" y="335786"/>
                      <a:pt x="839741" y="333600"/>
                      <a:pt x="855023" y="327869"/>
                    </a:cubicBezTo>
                    <a:cubicBezTo>
                      <a:pt x="903860" y="309555"/>
                      <a:pt x="915509" y="286194"/>
                      <a:pt x="973777" y="280367"/>
                    </a:cubicBezTo>
                    <a:lnTo>
                      <a:pt x="1211283" y="256617"/>
                    </a:lnTo>
                    <a:cubicBezTo>
                      <a:pt x="1227117" y="252658"/>
                      <a:pt x="1242852" y="248282"/>
                      <a:pt x="1258784" y="244741"/>
                    </a:cubicBezTo>
                    <a:cubicBezTo>
                      <a:pt x="1278488" y="240362"/>
                      <a:pt x="1300108" y="241893"/>
                      <a:pt x="1318161" y="232866"/>
                    </a:cubicBezTo>
                    <a:cubicBezTo>
                      <a:pt x="1406029" y="188933"/>
                      <a:pt x="1305513" y="202145"/>
                      <a:pt x="1389413" y="185365"/>
                    </a:cubicBezTo>
                    <a:cubicBezTo>
                      <a:pt x="1416860" y="179876"/>
                      <a:pt x="1444930" y="178091"/>
                      <a:pt x="1472540" y="173489"/>
                    </a:cubicBezTo>
                    <a:cubicBezTo>
                      <a:pt x="1492450" y="170171"/>
                      <a:pt x="1512213" y="165992"/>
                      <a:pt x="1531917" y="161614"/>
                    </a:cubicBezTo>
                    <a:cubicBezTo>
                      <a:pt x="1547849" y="158074"/>
                      <a:pt x="1563725" y="154223"/>
                      <a:pt x="1579418" y="149739"/>
                    </a:cubicBezTo>
                    <a:cubicBezTo>
                      <a:pt x="1591454" y="146300"/>
                      <a:pt x="1602900" y="140899"/>
                      <a:pt x="1615044" y="137863"/>
                    </a:cubicBezTo>
                    <a:cubicBezTo>
                      <a:pt x="1634626" y="132968"/>
                      <a:pt x="1654629" y="129946"/>
                      <a:pt x="1674421" y="125988"/>
                    </a:cubicBezTo>
                    <a:cubicBezTo>
                      <a:pt x="1816925" y="129946"/>
                      <a:pt x="1959561" y="130562"/>
                      <a:pt x="2101933" y="137863"/>
                    </a:cubicBezTo>
                    <a:cubicBezTo>
                      <a:pt x="2150670" y="140362"/>
                      <a:pt x="2131104" y="155160"/>
                      <a:pt x="2161309" y="185365"/>
                    </a:cubicBezTo>
                    <a:cubicBezTo>
                      <a:pt x="2195338" y="219394"/>
                      <a:pt x="2193931" y="201676"/>
                      <a:pt x="2232561" y="220991"/>
                    </a:cubicBezTo>
                    <a:cubicBezTo>
                      <a:pt x="2245326" y="227374"/>
                      <a:pt x="2256312" y="236824"/>
                      <a:pt x="2268187" y="244741"/>
                    </a:cubicBezTo>
                    <a:cubicBezTo>
                      <a:pt x="2272145" y="256616"/>
                      <a:pt x="2272242" y="270592"/>
                      <a:pt x="2280062" y="280367"/>
                    </a:cubicBezTo>
                    <a:cubicBezTo>
                      <a:pt x="2296805" y="301296"/>
                      <a:pt x="2327844" y="308170"/>
                      <a:pt x="2351314" y="315993"/>
                    </a:cubicBezTo>
                    <a:cubicBezTo>
                      <a:pt x="2355273" y="327868"/>
                      <a:pt x="2355370" y="341844"/>
                      <a:pt x="2363190" y="351619"/>
                    </a:cubicBezTo>
                    <a:cubicBezTo>
                      <a:pt x="2379933" y="372548"/>
                      <a:pt x="2410972" y="379422"/>
                      <a:pt x="2434442" y="387245"/>
                    </a:cubicBezTo>
                    <a:cubicBezTo>
                      <a:pt x="2446317" y="395162"/>
                      <a:pt x="2455990" y="408649"/>
                      <a:pt x="2470068" y="410996"/>
                    </a:cubicBezTo>
                    <a:cubicBezTo>
                      <a:pt x="2507156" y="417178"/>
                      <a:pt x="2512521" y="383803"/>
                      <a:pt x="2529444" y="363495"/>
                    </a:cubicBezTo>
                    <a:cubicBezTo>
                      <a:pt x="2563657" y="322439"/>
                      <a:pt x="2556789" y="330630"/>
                      <a:pt x="2600696" y="315993"/>
                    </a:cubicBezTo>
                    <a:cubicBezTo>
                      <a:pt x="2604655" y="304118"/>
                      <a:pt x="2606493" y="291309"/>
                      <a:pt x="2612572" y="280367"/>
                    </a:cubicBezTo>
                    <a:cubicBezTo>
                      <a:pt x="2659143" y="196540"/>
                      <a:pt x="2653086" y="213773"/>
                      <a:pt x="2731325" y="161614"/>
                    </a:cubicBezTo>
                    <a:lnTo>
                      <a:pt x="2766951" y="137863"/>
                    </a:lnTo>
                    <a:lnTo>
                      <a:pt x="2802577" y="114113"/>
                    </a:lnTo>
                    <a:cubicBezTo>
                      <a:pt x="2810494" y="102238"/>
                      <a:pt x="2815182" y="87403"/>
                      <a:pt x="2826327" y="78487"/>
                    </a:cubicBezTo>
                    <a:cubicBezTo>
                      <a:pt x="2836102" y="70667"/>
                      <a:pt x="2849678" y="69066"/>
                      <a:pt x="2861953" y="66611"/>
                    </a:cubicBezTo>
                    <a:cubicBezTo>
                      <a:pt x="3025710" y="33860"/>
                      <a:pt x="3029190" y="41487"/>
                      <a:pt x="3218213" y="30985"/>
                    </a:cubicBezTo>
                    <a:cubicBezTo>
                      <a:pt x="3230088" y="27027"/>
                      <a:pt x="3241803" y="22549"/>
                      <a:pt x="3253839" y="19110"/>
                    </a:cubicBezTo>
                    <a:cubicBezTo>
                      <a:pt x="3388361" y="-19324"/>
                      <a:pt x="3394710" y="10693"/>
                      <a:pt x="3621974" y="19110"/>
                    </a:cubicBezTo>
                    <a:cubicBezTo>
                      <a:pt x="3645725" y="27027"/>
                      <a:pt x="3672395" y="28974"/>
                      <a:pt x="3693226" y="42861"/>
                    </a:cubicBezTo>
                    <a:cubicBezTo>
                      <a:pt x="3705101" y="50778"/>
                      <a:pt x="3715734" y="60989"/>
                      <a:pt x="3728852" y="66611"/>
                    </a:cubicBezTo>
                    <a:cubicBezTo>
                      <a:pt x="3761164" y="80459"/>
                      <a:pt x="3850399" y="87742"/>
                      <a:pt x="3871356" y="90362"/>
                    </a:cubicBezTo>
                    <a:cubicBezTo>
                      <a:pt x="3887190" y="94320"/>
                      <a:pt x="3906574" y="91490"/>
                      <a:pt x="3918857" y="102237"/>
                    </a:cubicBezTo>
                    <a:cubicBezTo>
                      <a:pt x="3940339" y="121034"/>
                      <a:pt x="3939279" y="164462"/>
                      <a:pt x="3966359" y="173489"/>
                    </a:cubicBezTo>
                    <a:lnTo>
                      <a:pt x="4108862" y="220991"/>
                    </a:lnTo>
                    <a:lnTo>
                      <a:pt x="4144488" y="232866"/>
                    </a:lnTo>
                    <a:cubicBezTo>
                      <a:pt x="4156363" y="236824"/>
                      <a:pt x="4167970" y="241705"/>
                      <a:pt x="4180114" y="244741"/>
                    </a:cubicBezTo>
                    <a:cubicBezTo>
                      <a:pt x="4247197" y="261513"/>
                      <a:pt x="4211612" y="253416"/>
                      <a:pt x="4286992" y="268492"/>
                    </a:cubicBezTo>
                    <a:cubicBezTo>
                      <a:pt x="4355910" y="314438"/>
                      <a:pt x="4288873" y="277147"/>
                      <a:pt x="4405746" y="304118"/>
                    </a:cubicBezTo>
                    <a:cubicBezTo>
                      <a:pt x="4617660" y="353021"/>
                      <a:pt x="4324634" y="306104"/>
                      <a:pt x="4560125" y="339744"/>
                    </a:cubicBezTo>
                    <a:cubicBezTo>
                      <a:pt x="4572000" y="347661"/>
                      <a:pt x="4582985" y="357112"/>
                      <a:pt x="4595751" y="363495"/>
                    </a:cubicBezTo>
                    <a:cubicBezTo>
                      <a:pt x="4620094" y="375666"/>
                      <a:pt x="4668171" y="382729"/>
                      <a:pt x="4690753" y="387245"/>
                    </a:cubicBezTo>
                    <a:cubicBezTo>
                      <a:pt x="4698670" y="399120"/>
                      <a:pt x="4708121" y="410105"/>
                      <a:pt x="4714504" y="422871"/>
                    </a:cubicBezTo>
                    <a:cubicBezTo>
                      <a:pt x="4720102" y="434067"/>
                      <a:pt x="4718559" y="448722"/>
                      <a:pt x="4726379" y="458497"/>
                    </a:cubicBezTo>
                    <a:cubicBezTo>
                      <a:pt x="4735295" y="469642"/>
                      <a:pt x="4750130" y="474331"/>
                      <a:pt x="4762005" y="482248"/>
                    </a:cubicBezTo>
                    <a:cubicBezTo>
                      <a:pt x="4738254" y="490165"/>
                      <a:pt x="4711584" y="492111"/>
                      <a:pt x="4690753" y="505998"/>
                    </a:cubicBezTo>
                    <a:lnTo>
                      <a:pt x="4619501" y="553500"/>
                    </a:lnTo>
                    <a:cubicBezTo>
                      <a:pt x="4556170" y="648499"/>
                      <a:pt x="4639290" y="533712"/>
                      <a:pt x="4560125" y="612876"/>
                    </a:cubicBezTo>
                    <a:cubicBezTo>
                      <a:pt x="4506408" y="666592"/>
                      <a:pt x="4570106" y="637257"/>
                      <a:pt x="4500748" y="660378"/>
                    </a:cubicBezTo>
                    <a:lnTo>
                      <a:pt x="4429496" y="767256"/>
                    </a:lnTo>
                    <a:cubicBezTo>
                      <a:pt x="4421579" y="779131"/>
                      <a:pt x="4417621" y="794965"/>
                      <a:pt x="4405746" y="802882"/>
                    </a:cubicBezTo>
                    <a:cubicBezTo>
                      <a:pt x="4324079" y="857327"/>
                      <a:pt x="4361574" y="841357"/>
                      <a:pt x="4298868" y="862258"/>
                    </a:cubicBezTo>
                    <a:cubicBezTo>
                      <a:pt x="4286993" y="870175"/>
                      <a:pt x="4276008" y="879626"/>
                      <a:pt x="4263242" y="886009"/>
                    </a:cubicBezTo>
                    <a:cubicBezTo>
                      <a:pt x="4252046" y="891607"/>
                      <a:pt x="4238558" y="891805"/>
                      <a:pt x="4227616" y="897884"/>
                    </a:cubicBezTo>
                    <a:cubicBezTo>
                      <a:pt x="4202663" y="911746"/>
                      <a:pt x="4156364" y="945385"/>
                      <a:pt x="4156364" y="945385"/>
                    </a:cubicBezTo>
                    <a:cubicBezTo>
                      <a:pt x="4148541" y="968853"/>
                      <a:pt x="4141664" y="999896"/>
                      <a:pt x="4120738" y="1016637"/>
                    </a:cubicBezTo>
                    <a:cubicBezTo>
                      <a:pt x="4110963" y="1024457"/>
                      <a:pt x="4096618" y="1023582"/>
                      <a:pt x="4085112" y="1028513"/>
                    </a:cubicBezTo>
                    <a:cubicBezTo>
                      <a:pt x="4068841" y="1035486"/>
                      <a:pt x="4053881" y="1045290"/>
                      <a:pt x="4037610" y="1052263"/>
                    </a:cubicBezTo>
                    <a:cubicBezTo>
                      <a:pt x="4026104" y="1057194"/>
                      <a:pt x="4012926" y="1058060"/>
                      <a:pt x="4001984" y="1064139"/>
                    </a:cubicBezTo>
                    <a:cubicBezTo>
                      <a:pt x="3879489" y="1132193"/>
                      <a:pt x="3975717" y="1096646"/>
                      <a:pt x="3895107" y="1123515"/>
                    </a:cubicBezTo>
                    <a:cubicBezTo>
                      <a:pt x="3883232" y="1131432"/>
                      <a:pt x="3872523" y="1141469"/>
                      <a:pt x="3859481" y="1147266"/>
                    </a:cubicBezTo>
                    <a:cubicBezTo>
                      <a:pt x="3732288" y="1203797"/>
                      <a:pt x="3833232" y="1141016"/>
                      <a:pt x="3752603" y="1194767"/>
                    </a:cubicBezTo>
                    <a:cubicBezTo>
                      <a:pt x="3744686" y="1206642"/>
                      <a:pt x="3739997" y="1221477"/>
                      <a:pt x="3728852" y="1230393"/>
                    </a:cubicBezTo>
                    <a:cubicBezTo>
                      <a:pt x="3719077" y="1238213"/>
                      <a:pt x="3704422" y="1236671"/>
                      <a:pt x="3693226" y="1242269"/>
                    </a:cubicBezTo>
                    <a:cubicBezTo>
                      <a:pt x="3680461" y="1248652"/>
                      <a:pt x="3669475" y="1258102"/>
                      <a:pt x="3657600" y="1266019"/>
                    </a:cubicBezTo>
                    <a:cubicBezTo>
                      <a:pt x="3649683" y="1277894"/>
                      <a:pt x="3642986" y="1290681"/>
                      <a:pt x="3633849" y="1301645"/>
                    </a:cubicBezTo>
                    <a:cubicBezTo>
                      <a:pt x="3615090" y="1324156"/>
                      <a:pt x="3589286" y="1347677"/>
                      <a:pt x="3562597" y="1361022"/>
                    </a:cubicBezTo>
                    <a:cubicBezTo>
                      <a:pt x="3551401" y="1366620"/>
                      <a:pt x="3538847" y="1368939"/>
                      <a:pt x="3526972" y="1372897"/>
                    </a:cubicBezTo>
                    <a:cubicBezTo>
                      <a:pt x="3515097" y="1380814"/>
                      <a:pt x="3504112" y="1390265"/>
                      <a:pt x="3491346" y="1396648"/>
                    </a:cubicBezTo>
                    <a:cubicBezTo>
                      <a:pt x="3480150" y="1402246"/>
                      <a:pt x="3465495" y="1400703"/>
                      <a:pt x="3455720" y="1408523"/>
                    </a:cubicBezTo>
                    <a:cubicBezTo>
                      <a:pt x="3444575" y="1417439"/>
                      <a:pt x="3444072" y="1436585"/>
                      <a:pt x="3431969" y="1444149"/>
                    </a:cubicBezTo>
                    <a:cubicBezTo>
                      <a:pt x="3410739" y="1457418"/>
                      <a:pt x="3384468" y="1459983"/>
                      <a:pt x="3360717" y="1467900"/>
                    </a:cubicBezTo>
                    <a:lnTo>
                      <a:pt x="3289465" y="1491650"/>
                    </a:lnTo>
                    <a:cubicBezTo>
                      <a:pt x="3277590" y="1495609"/>
                      <a:pt x="3266186" y="1501468"/>
                      <a:pt x="3253839" y="1503526"/>
                    </a:cubicBezTo>
                    <a:cubicBezTo>
                      <a:pt x="3205694" y="1511550"/>
                      <a:pt x="3179372" y="1513990"/>
                      <a:pt x="3135086" y="1527276"/>
                    </a:cubicBezTo>
                    <a:cubicBezTo>
                      <a:pt x="3111106" y="1534470"/>
                      <a:pt x="3087585" y="1543110"/>
                      <a:pt x="3063834" y="1551027"/>
                    </a:cubicBezTo>
                    <a:lnTo>
                      <a:pt x="3028208" y="1562902"/>
                    </a:lnTo>
                    <a:cubicBezTo>
                      <a:pt x="3016333" y="1566861"/>
                      <a:pt x="3005092" y="1574347"/>
                      <a:pt x="2992582" y="1574778"/>
                    </a:cubicBezTo>
                    <a:lnTo>
                      <a:pt x="2648197" y="1586653"/>
                    </a:lnTo>
                    <a:cubicBezTo>
                      <a:pt x="2636322" y="1594570"/>
                      <a:pt x="2625614" y="1604608"/>
                      <a:pt x="2612572" y="1610404"/>
                    </a:cubicBezTo>
                    <a:cubicBezTo>
                      <a:pt x="2589694" y="1620572"/>
                      <a:pt x="2541320" y="1634154"/>
                      <a:pt x="2541320" y="1634154"/>
                    </a:cubicBezTo>
                    <a:cubicBezTo>
                      <a:pt x="2462151" y="1630196"/>
                      <a:pt x="2382828" y="1628600"/>
                      <a:pt x="2303813" y="1622279"/>
                    </a:cubicBezTo>
                    <a:cubicBezTo>
                      <a:pt x="2283693" y="1620669"/>
                      <a:pt x="2264346" y="1613722"/>
                      <a:pt x="2244436" y="1610404"/>
                    </a:cubicBezTo>
                    <a:cubicBezTo>
                      <a:pt x="2216826" y="1605802"/>
                      <a:pt x="2189018" y="1602487"/>
                      <a:pt x="2161309" y="1598528"/>
                    </a:cubicBezTo>
                    <a:cubicBezTo>
                      <a:pt x="2086439" y="1573572"/>
                      <a:pt x="2130346" y="1585185"/>
                      <a:pt x="1995055" y="1574778"/>
                    </a:cubicBezTo>
                    <a:cubicBezTo>
                      <a:pt x="1935722" y="1570214"/>
                      <a:pt x="1876302" y="1566861"/>
                      <a:pt x="1816925" y="1562902"/>
                    </a:cubicBezTo>
                    <a:cubicBezTo>
                      <a:pt x="1805050" y="1554985"/>
                      <a:pt x="1795068" y="1542907"/>
                      <a:pt x="1781299" y="1539152"/>
                    </a:cubicBezTo>
                    <a:cubicBezTo>
                      <a:pt x="1750509" y="1530755"/>
                      <a:pt x="1717695" y="1532985"/>
                      <a:pt x="1686296" y="1527276"/>
                    </a:cubicBezTo>
                    <a:cubicBezTo>
                      <a:pt x="1673980" y="1525037"/>
                      <a:pt x="1662545" y="1519359"/>
                      <a:pt x="1650670" y="1515401"/>
                    </a:cubicBezTo>
                    <a:cubicBezTo>
                      <a:pt x="1638795" y="1507484"/>
                      <a:pt x="1628086" y="1497447"/>
                      <a:pt x="1615044" y="1491650"/>
                    </a:cubicBezTo>
                    <a:cubicBezTo>
                      <a:pt x="1592166" y="1481482"/>
                      <a:pt x="1543792" y="1467900"/>
                      <a:pt x="1543792" y="1467900"/>
                    </a:cubicBezTo>
                    <a:cubicBezTo>
                      <a:pt x="1520213" y="1452180"/>
                      <a:pt x="1474147" y="1412442"/>
                      <a:pt x="1436914" y="1408523"/>
                    </a:cubicBezTo>
                    <a:cubicBezTo>
                      <a:pt x="1373804" y="1401880"/>
                      <a:pt x="1310244" y="1400606"/>
                      <a:pt x="1246909" y="1396648"/>
                    </a:cubicBezTo>
                    <a:cubicBezTo>
                      <a:pt x="1235034" y="1392689"/>
                      <a:pt x="1223503" y="1387488"/>
                      <a:pt x="1211283" y="1384772"/>
                    </a:cubicBezTo>
                    <a:cubicBezTo>
                      <a:pt x="1187778" y="1379549"/>
                      <a:pt x="1162874" y="1380511"/>
                      <a:pt x="1140031" y="1372897"/>
                    </a:cubicBezTo>
                    <a:cubicBezTo>
                      <a:pt x="1126491" y="1368384"/>
                      <a:pt x="1117171" y="1355529"/>
                      <a:pt x="1104405" y="1349146"/>
                    </a:cubicBezTo>
                    <a:cubicBezTo>
                      <a:pt x="1093209" y="1343548"/>
                      <a:pt x="1080654" y="1341229"/>
                      <a:pt x="1068779" y="1337271"/>
                    </a:cubicBezTo>
                    <a:cubicBezTo>
                      <a:pt x="1056904" y="1325396"/>
                      <a:pt x="1046055" y="1312396"/>
                      <a:pt x="1033153" y="1301645"/>
                    </a:cubicBezTo>
                    <a:cubicBezTo>
                      <a:pt x="1022189" y="1292508"/>
                      <a:pt x="1007619" y="1287987"/>
                      <a:pt x="997527" y="1277895"/>
                    </a:cubicBezTo>
                    <a:cubicBezTo>
                      <a:pt x="987435" y="1267803"/>
                      <a:pt x="983869" y="1252361"/>
                      <a:pt x="973777" y="1242269"/>
                    </a:cubicBezTo>
                    <a:cubicBezTo>
                      <a:pt x="925442" y="1193933"/>
                      <a:pt x="937445" y="1241796"/>
                      <a:pt x="866899" y="1194767"/>
                    </a:cubicBezTo>
                    <a:cubicBezTo>
                      <a:pt x="762094" y="1124899"/>
                      <a:pt x="929623" y="1232069"/>
                      <a:pt x="760021" y="1147266"/>
                    </a:cubicBezTo>
                    <a:cubicBezTo>
                      <a:pt x="744187" y="1139349"/>
                      <a:pt x="729476" y="1128602"/>
                      <a:pt x="712520" y="1123515"/>
                    </a:cubicBezTo>
                    <a:cubicBezTo>
                      <a:pt x="689457" y="1116596"/>
                      <a:pt x="664627" y="1117480"/>
                      <a:pt x="641268" y="1111640"/>
                    </a:cubicBezTo>
                    <a:cubicBezTo>
                      <a:pt x="596887" y="1100545"/>
                      <a:pt x="567809" y="1091988"/>
                      <a:pt x="534390" y="1064139"/>
                    </a:cubicBezTo>
                    <a:cubicBezTo>
                      <a:pt x="521488" y="1053388"/>
                      <a:pt x="510639" y="1040388"/>
                      <a:pt x="498764" y="1028513"/>
                    </a:cubicBezTo>
                    <a:cubicBezTo>
                      <a:pt x="494805" y="1016638"/>
                      <a:pt x="493832" y="1003302"/>
                      <a:pt x="486888" y="992887"/>
                    </a:cubicBezTo>
                    <a:cubicBezTo>
                      <a:pt x="475113" y="975225"/>
                      <a:pt x="436389" y="942734"/>
                      <a:pt x="415636" y="933510"/>
                    </a:cubicBezTo>
                    <a:cubicBezTo>
                      <a:pt x="392758" y="923342"/>
                      <a:pt x="344384" y="909759"/>
                      <a:pt x="344384" y="909759"/>
                    </a:cubicBezTo>
                    <a:cubicBezTo>
                      <a:pt x="332509" y="897884"/>
                      <a:pt x="319510" y="887035"/>
                      <a:pt x="308759" y="874134"/>
                    </a:cubicBezTo>
                    <a:cubicBezTo>
                      <a:pt x="299622" y="863170"/>
                      <a:pt x="295100" y="848600"/>
                      <a:pt x="285008" y="838508"/>
                    </a:cubicBezTo>
                    <a:cubicBezTo>
                      <a:pt x="274916" y="828416"/>
                      <a:pt x="260346" y="823894"/>
                      <a:pt x="249382" y="814757"/>
                    </a:cubicBezTo>
                    <a:cubicBezTo>
                      <a:pt x="236480" y="804006"/>
                      <a:pt x="226658" y="789882"/>
                      <a:pt x="213756" y="779131"/>
                    </a:cubicBezTo>
                    <a:cubicBezTo>
                      <a:pt x="202792" y="769994"/>
                      <a:pt x="189094" y="764517"/>
                      <a:pt x="178130" y="755380"/>
                    </a:cubicBezTo>
                    <a:cubicBezTo>
                      <a:pt x="165228" y="744629"/>
                      <a:pt x="155406" y="730505"/>
                      <a:pt x="142504" y="719754"/>
                    </a:cubicBezTo>
                    <a:cubicBezTo>
                      <a:pt x="131540" y="710617"/>
                      <a:pt x="117842" y="705141"/>
                      <a:pt x="106878" y="696004"/>
                    </a:cubicBezTo>
                    <a:cubicBezTo>
                      <a:pt x="15434" y="619802"/>
                      <a:pt x="124085" y="695601"/>
                      <a:pt x="35626" y="636627"/>
                    </a:cubicBezTo>
                    <a:cubicBezTo>
                      <a:pt x="23617" y="618614"/>
                      <a:pt x="0" y="589959"/>
                      <a:pt x="0" y="565375"/>
                    </a:cubicBezTo>
                    <a:cubicBezTo>
                      <a:pt x="0" y="552857"/>
                      <a:pt x="1689" y="537025"/>
                      <a:pt x="11875" y="529749"/>
                    </a:cubicBezTo>
                    <a:cubicBezTo>
                      <a:pt x="32247" y="515197"/>
                      <a:pt x="107676" y="501088"/>
                      <a:pt x="83127" y="505998"/>
                    </a:cubicBezTo>
                    <a:lnTo>
                      <a:pt x="23751" y="517874"/>
                    </a:lnTo>
                    <a:cubicBezTo>
                      <a:pt x="27709" y="529749"/>
                      <a:pt x="26775" y="544649"/>
                      <a:pt x="35626" y="553500"/>
                    </a:cubicBezTo>
                    <a:cubicBezTo>
                      <a:pt x="44477" y="562351"/>
                      <a:pt x="59032" y="562660"/>
                      <a:pt x="71252" y="565375"/>
                    </a:cubicBezTo>
                    <a:cubicBezTo>
                      <a:pt x="94757" y="570598"/>
                      <a:pt x="118753" y="573292"/>
                      <a:pt x="142504" y="577250"/>
                    </a:cubicBezTo>
                    <a:cubicBezTo>
                      <a:pt x="154379" y="585167"/>
                      <a:pt x="134587" y="608278"/>
                      <a:pt x="178130" y="601001"/>
                    </a:cubicBezTo>
                    <a:cubicBezTo>
                      <a:pt x="221673" y="593724"/>
                      <a:pt x="358205" y="538542"/>
                      <a:pt x="403761" y="533590"/>
                    </a:cubicBezTo>
                    <a:cubicBezTo>
                      <a:pt x="449317" y="528638"/>
                      <a:pt x="407924" y="567330"/>
                      <a:pt x="451467" y="571288"/>
                    </a:cubicBezTo>
                    <a:cubicBezTo>
                      <a:pt x="463342" y="575246"/>
                      <a:pt x="520570" y="582135"/>
                      <a:pt x="558141" y="583386"/>
                    </a:cubicBezTo>
                    <a:cubicBezTo>
                      <a:pt x="595712" y="584637"/>
                      <a:pt x="643247" y="577583"/>
                      <a:pt x="676894" y="578797"/>
                    </a:cubicBezTo>
                    <a:cubicBezTo>
                      <a:pt x="710541" y="580011"/>
                      <a:pt x="732312" y="586714"/>
                      <a:pt x="760021" y="590672"/>
                    </a:cubicBezTo>
                    <a:cubicBezTo>
                      <a:pt x="787730" y="594630"/>
                      <a:pt x="811481" y="594247"/>
                      <a:pt x="843149" y="602547"/>
                    </a:cubicBezTo>
                    <a:cubicBezTo>
                      <a:pt x="874817" y="610847"/>
                      <a:pt x="906483" y="636510"/>
                      <a:pt x="950026" y="640469"/>
                    </a:cubicBezTo>
                    <a:cubicBezTo>
                      <a:pt x="965860" y="644427"/>
                      <a:pt x="975756" y="622340"/>
                      <a:pt x="1021278" y="613275"/>
                    </a:cubicBezTo>
                    <a:cubicBezTo>
                      <a:pt x="1066800" y="604210"/>
                      <a:pt x="1169720" y="589017"/>
                      <a:pt x="1223159" y="586081"/>
                    </a:cubicBezTo>
                    <a:cubicBezTo>
                      <a:pt x="1276598" y="583145"/>
                      <a:pt x="1209303" y="596426"/>
                      <a:pt x="1341911" y="595661"/>
                    </a:cubicBezTo>
                    <a:cubicBezTo>
                      <a:pt x="1474519" y="594896"/>
                      <a:pt x="1737756" y="577531"/>
                      <a:pt x="2018805" y="581490"/>
                    </a:cubicBezTo>
                    <a:cubicBezTo>
                      <a:pt x="2086099" y="585448"/>
                      <a:pt x="2167247" y="628477"/>
                      <a:pt x="2220686" y="632435"/>
                    </a:cubicBezTo>
                    <a:cubicBezTo>
                      <a:pt x="2274125" y="636393"/>
                      <a:pt x="2252355" y="602878"/>
                      <a:pt x="2339440" y="605240"/>
                    </a:cubicBezTo>
                    <a:cubicBezTo>
                      <a:pt x="2426525" y="607602"/>
                      <a:pt x="2680783" y="649578"/>
                      <a:pt x="2743199" y="646606"/>
                    </a:cubicBezTo>
                    <a:cubicBezTo>
                      <a:pt x="2755074" y="642647"/>
                      <a:pt x="2802577" y="597258"/>
                      <a:pt x="2885704" y="595661"/>
                    </a:cubicBezTo>
                    <a:cubicBezTo>
                      <a:pt x="2968831" y="594064"/>
                      <a:pt x="3133279" y="640907"/>
                      <a:pt x="3241964" y="637025"/>
                    </a:cubicBezTo>
                    <a:cubicBezTo>
                      <a:pt x="3300359" y="617560"/>
                      <a:pt x="3354779" y="616402"/>
                      <a:pt x="3396343" y="602547"/>
                    </a:cubicBezTo>
                    <a:cubicBezTo>
                      <a:pt x="3437907" y="588693"/>
                      <a:pt x="3449782" y="561815"/>
                      <a:pt x="3491346" y="553898"/>
                    </a:cubicBezTo>
                    <a:cubicBezTo>
                      <a:pt x="3532910" y="545981"/>
                      <a:pt x="3598224" y="559003"/>
                      <a:pt x="3645725" y="555045"/>
                    </a:cubicBezTo>
                    <a:cubicBezTo>
                      <a:pt x="3655085" y="553173"/>
                      <a:pt x="3732811" y="579237"/>
                      <a:pt x="3835730" y="584534"/>
                    </a:cubicBezTo>
                    <a:cubicBezTo>
                      <a:pt x="3938649" y="589831"/>
                      <a:pt x="4166058" y="590568"/>
                      <a:pt x="4263242" y="586830"/>
                    </a:cubicBezTo>
                    <a:cubicBezTo>
                      <a:pt x="4275117" y="574955"/>
                      <a:pt x="4298867" y="545715"/>
                      <a:pt x="4322618" y="538181"/>
                    </a:cubicBezTo>
                    <a:cubicBezTo>
                      <a:pt x="4346369" y="530647"/>
                      <a:pt x="4380016" y="543029"/>
                      <a:pt x="4405746" y="541624"/>
                    </a:cubicBezTo>
                    <a:cubicBezTo>
                      <a:pt x="4431476" y="540219"/>
                      <a:pt x="4453492" y="534972"/>
                      <a:pt x="4476997" y="529749"/>
                    </a:cubicBezTo>
                    <a:cubicBezTo>
                      <a:pt x="4489217" y="527034"/>
                      <a:pt x="4500403" y="520589"/>
                      <a:pt x="4512623" y="517874"/>
                    </a:cubicBezTo>
                    <a:cubicBezTo>
                      <a:pt x="4572900" y="504479"/>
                      <a:pt x="4642882" y="500097"/>
                      <a:pt x="4702629" y="494123"/>
                    </a:cubicBezTo>
                    <a:cubicBezTo>
                      <a:pt x="4723980" y="462096"/>
                      <a:pt x="4739086" y="459745"/>
                      <a:pt x="4714504" y="422871"/>
                    </a:cubicBezTo>
                    <a:cubicBezTo>
                      <a:pt x="4712308" y="419577"/>
                      <a:pt x="4706587" y="422871"/>
                      <a:pt x="4702629" y="422871"/>
                    </a:cubicBezTo>
                  </a:path>
                </a:pathLst>
              </a:custGeom>
              <a:solidFill>
                <a:srgbClr val="FF99FF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3131841" y="4248535"/>
                <a:ext cx="2592285" cy="908654"/>
                <a:chOff x="6354099" y="3522011"/>
                <a:chExt cx="1231314" cy="699347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6948264" y="3548027"/>
                  <a:ext cx="192508" cy="61791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6736690" y="3552137"/>
                  <a:ext cx="211574" cy="66922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6948264" y="3552137"/>
                  <a:ext cx="500337" cy="45106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6456708" y="3552137"/>
                  <a:ext cx="491557" cy="5029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6354099" y="3552137"/>
                  <a:ext cx="558162" cy="30484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948264" y="3621159"/>
                  <a:ext cx="0" cy="6001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6967700" y="3568321"/>
                  <a:ext cx="617713" cy="2667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6948264" y="3552137"/>
                  <a:ext cx="0" cy="3089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6593521" y="3522011"/>
                  <a:ext cx="354744" cy="64392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6912259" y="3534699"/>
                  <a:ext cx="364297" cy="5203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Moon 17"/>
              <p:cNvSpPr/>
              <p:nvPr/>
            </p:nvSpPr>
            <p:spPr>
              <a:xfrm rot="5400000" flipV="1">
                <a:off x="4324164" y="4211709"/>
                <a:ext cx="72000" cy="2520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Isosceles Triangle 13"/>
            <p:cNvSpPr/>
            <p:nvPr/>
          </p:nvSpPr>
          <p:spPr>
            <a:xfrm flipV="1">
              <a:off x="3366996" y="1442835"/>
              <a:ext cx="204576" cy="7200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383228" y="1412776"/>
              <a:ext cx="144000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2146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SassoonCRInfant" panose="02010503020300020003" pitchFamily="2" charset="0"/>
              </a:rPr>
              <a:t>Can you name any words that begin with – </a:t>
            </a:r>
            <a:r>
              <a:rPr lang="en-GB" sz="7200" dirty="0" smtClean="0">
                <a:solidFill>
                  <a:srgbClr val="DA38C3"/>
                </a:solidFill>
                <a:latin typeface="SassoonCRInfant" panose="02010503020300020003" pitchFamily="2" charset="0"/>
              </a:rPr>
              <a:t>f </a:t>
            </a:r>
            <a:r>
              <a:rPr lang="en-GB" sz="7200" dirty="0" smtClean="0">
                <a:latin typeface="SassoonCRInfant" panose="02010503020300020003" pitchFamily="2" charset="0"/>
              </a:rPr>
              <a:t>?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15734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7800" dirty="0" smtClean="0">
                <a:ln w="9525">
                  <a:noFill/>
                </a:ln>
                <a:solidFill>
                  <a:srgbClr val="FF99FF"/>
                </a:solidFill>
                <a:latin typeface="SassoonCRInfantMedium" pitchFamily="2" charset="0"/>
              </a:rPr>
              <a:t>f</a:t>
            </a:r>
            <a:r>
              <a:rPr lang="en-GB" sz="7200" dirty="0" smtClean="0">
                <a:latin typeface="SassoonCRInfant" panose="02010503020300020003" pitchFamily="2" charset="0"/>
              </a:rPr>
              <a:t>        a         </a:t>
            </a:r>
            <a:r>
              <a:rPr lang="en-GB" sz="7800" dirty="0" smtClean="0">
                <a:solidFill>
                  <a:srgbClr val="0033CC"/>
                </a:solidFill>
                <a:latin typeface="SassoonCRInfant" panose="02010503020300020003" pitchFamily="2" charset="0"/>
              </a:rPr>
              <a:t>n</a:t>
            </a:r>
            <a:endParaRPr lang="en-GB" sz="7800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 </a:t>
            </a:r>
          </a:p>
          <a:p>
            <a:pPr marL="0" indent="0" algn="ctr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Can you slide the sounds together?</a:t>
            </a:r>
          </a:p>
          <a:p>
            <a:pPr marL="0" indent="0" algn="ctr">
              <a:buNone/>
            </a:pPr>
            <a:r>
              <a:rPr lang="en-GB" dirty="0"/>
              <a:t>Remember to blend sounds on your arm and then slide the sounds together:</a:t>
            </a:r>
          </a:p>
          <a:p>
            <a:pPr marL="0" indent="0" algn="ctr">
              <a:buNone/>
            </a:pPr>
            <a:endParaRPr lang="en-GB" dirty="0" smtClean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   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4" name="Picture 3" descr="A Fresh Guide to Teaching Phonics (Free Download) – Lyndsey Kuste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220780"/>
            <a:ext cx="3762375" cy="843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54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9600" dirty="0" smtClean="0">
                <a:ln w="9525">
                  <a:noFill/>
                </a:ln>
                <a:solidFill>
                  <a:srgbClr val="FF99FF"/>
                </a:solidFill>
                <a:latin typeface="SassoonCRInfantMedium" pitchFamily="2" charset="0"/>
              </a:rPr>
              <a:t>f</a:t>
            </a:r>
            <a:r>
              <a:rPr lang="en-GB" sz="9600" dirty="0" smtClean="0">
                <a:latin typeface="SassoonCRInfant" panose="02010503020300020003" pitchFamily="2" charset="0"/>
              </a:rPr>
              <a:t>        a         </a:t>
            </a:r>
            <a:r>
              <a:rPr lang="en-GB" sz="9600" dirty="0" smtClean="0">
                <a:solidFill>
                  <a:srgbClr val="0033CC"/>
                </a:solidFill>
                <a:latin typeface="SassoonCRInfant" panose="02010503020300020003" pitchFamily="2" charset="0"/>
              </a:rPr>
              <a:t>n</a:t>
            </a:r>
            <a:endParaRPr lang="en-GB" sz="9600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endParaRPr lang="en-GB" sz="9600" dirty="0" smtClean="0">
              <a:solidFill>
                <a:srgbClr val="0070C0"/>
              </a:solidFill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                                  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sz="10000" dirty="0" smtClean="0">
                <a:ln w="9525">
                  <a:noFill/>
                </a:ln>
                <a:solidFill>
                  <a:srgbClr val="FF99FF"/>
                </a:solidFill>
                <a:latin typeface="SassoonCRInfantMedium" pitchFamily="2" charset="0"/>
              </a:rPr>
              <a:t>f</a:t>
            </a:r>
            <a:r>
              <a:rPr lang="en-GB" sz="10000" dirty="0" smtClean="0">
                <a:latin typeface="SassoonCRInfant" panose="02010503020300020003" pitchFamily="2" charset="0"/>
              </a:rPr>
              <a:t>a</a:t>
            </a:r>
            <a:r>
              <a:rPr lang="en-GB" sz="10000" dirty="0" smtClean="0">
                <a:solidFill>
                  <a:srgbClr val="0033CC"/>
                </a:solidFill>
                <a:latin typeface="SassoonCRInfant" panose="02010503020300020003" pitchFamily="2" charset="0"/>
              </a:rPr>
              <a:t>n</a:t>
            </a:r>
            <a:endParaRPr lang="en-GB" sz="10000" dirty="0">
              <a:solidFill>
                <a:srgbClr val="0033CC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55576" y="3429000"/>
            <a:ext cx="72008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635896" y="3394364"/>
            <a:ext cx="72008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92280" y="3429000"/>
            <a:ext cx="72008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24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0 L 0.480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47257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0 L 0.48038 0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47257 0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0 L 0.48038 0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47257 0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5576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1484784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latin typeface="SassoonCRInfantMedium" pitchFamily="2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928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000099"/>
                </a:solidFill>
                <a:latin typeface="SassoonCRInfantMedium" pitchFamily="2" charset="0"/>
              </a:rPr>
              <a:t>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222306"/>
            <a:ext cx="193680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9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5576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1484784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latin typeface="SassoonCRInfantMedium" pitchFamily="2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928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assoonCRInfantMedium" pitchFamily="2" charset="0"/>
              </a:rPr>
              <a:t>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796136" y="1008146"/>
            <a:ext cx="2716457" cy="2689945"/>
            <a:chOff x="5796136" y="1747167"/>
            <a:chExt cx="2716457" cy="268994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136" y="1747167"/>
              <a:ext cx="1368152" cy="125473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2132856"/>
              <a:ext cx="1132281" cy="134606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8626" y="3021914"/>
              <a:ext cx="1202919" cy="14151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522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5576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1484784"/>
            <a:ext cx="13681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latin typeface="SassoonCRInfantMedium" pitchFamily="2" charset="0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SassoonCRInfantMedium" pitchFamily="2" charset="0"/>
              </a:rPr>
              <a:t>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4128"/>
            <a:ext cx="3312368" cy="323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6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5576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1484784"/>
            <a:ext cx="13681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latin typeface="SassoonCRInfantMedium" pitchFamily="2" charset="0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000099"/>
                </a:solidFill>
                <a:latin typeface="SassoonCRInfantMedium" pitchFamily="2" charset="0"/>
              </a:rPr>
              <a:t>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940152" y="980728"/>
            <a:ext cx="2159000" cy="1360165"/>
            <a:chOff x="5940152" y="980728"/>
            <a:chExt cx="2159000" cy="1360165"/>
          </a:xfrm>
        </p:grpSpPr>
        <p:pic>
          <p:nvPicPr>
            <p:cNvPr id="27650" name="Picture 31" descr="C:\Documents and Settings\alison.paterson\My Documents\My Pictures\Set 2\Set 2 a\fin-fish.jpg"/>
            <p:cNvPicPr>
              <a:picLocks noChangeAspect="1" noChangeArrowheads="1"/>
            </p:cNvPicPr>
            <p:nvPr/>
          </p:nvPicPr>
          <p:blipFill>
            <a:blip r:embed="rId2" cstate="print"/>
            <a:srcRect l="39091" b="41510"/>
            <a:stretch>
              <a:fillRect/>
            </a:stretch>
          </p:blipFill>
          <p:spPr bwMode="auto">
            <a:xfrm>
              <a:off x="5940152" y="1268760"/>
              <a:ext cx="2159000" cy="1072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6012160" y="980728"/>
              <a:ext cx="576064" cy="43204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186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125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SassoonCRInfant</vt:lpstr>
      <vt:lpstr>SassoonCRInfantMedium</vt:lpstr>
      <vt:lpstr>Office Theme</vt:lpstr>
      <vt:lpstr>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Emily Grenfell</dc:creator>
  <cp:lastModifiedBy>Stewart Wotherspoon</cp:lastModifiedBy>
  <cp:revision>5</cp:revision>
  <dcterms:created xsi:type="dcterms:W3CDTF">2020-04-02T12:11:29Z</dcterms:created>
  <dcterms:modified xsi:type="dcterms:W3CDTF">2020-04-28T14:38:09Z</dcterms:modified>
</cp:coreProperties>
</file>