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1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2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0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03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8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6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17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73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65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52E2-3502-4D77-BF20-F84B49D2A5B7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F6A0E-CFBA-4F5B-AC49-40626549D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33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grats comic strip | Rugrats Wiki | Fa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096250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06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25 | September | 2011 | FBorFW Strip F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8" y="332656"/>
            <a:ext cx="8967883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65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Hall</dc:creator>
  <cp:lastModifiedBy>Jennifer Hall</cp:lastModifiedBy>
  <cp:revision>1</cp:revision>
  <dcterms:created xsi:type="dcterms:W3CDTF">2020-04-27T14:16:42Z</dcterms:created>
  <dcterms:modified xsi:type="dcterms:W3CDTF">2020-04-27T14:19:42Z</dcterms:modified>
</cp:coreProperties>
</file>