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4660"/>
  </p:normalViewPr>
  <p:slideViewPr>
    <p:cSldViewPr snapToGrid="0">
      <p:cViewPr varScale="1">
        <p:scale>
          <a:sx n="69" d="100"/>
          <a:sy n="69" d="100"/>
        </p:scale>
        <p:origin x="676" y="-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6571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473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095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5784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69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140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3993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6152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23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582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292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013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496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546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1676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82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52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B42C258-8239-4514-BF62-17DCC9D8C1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445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62668" y="1413933"/>
            <a:ext cx="8509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solidFill>
                  <a:srgbClr val="7030A0"/>
                </a:solidFill>
                <a:latin typeface="SassoonCRInfant" panose="02010503020300020003" pitchFamily="2" charset="0"/>
              </a:rPr>
              <a:t>       Spellings </a:t>
            </a:r>
          </a:p>
          <a:p>
            <a:r>
              <a:rPr lang="en-GB" sz="3200" dirty="0" smtClean="0">
                <a:latin typeface="SassoonCRInfant" panose="02010503020300020003" pitchFamily="2" charset="0"/>
              </a:rPr>
              <a:t>Week beginning Monday </a:t>
            </a:r>
            <a:r>
              <a:rPr lang="en-GB" sz="3200" dirty="0" smtClean="0">
                <a:latin typeface="SassoonCRInfant" panose="02010503020300020003" pitchFamily="2" charset="0"/>
              </a:rPr>
              <a:t>20</a:t>
            </a:r>
            <a:r>
              <a:rPr lang="en-GB" sz="3200" baseline="30000" dirty="0" smtClean="0">
                <a:latin typeface="SassoonCRInfant" panose="02010503020300020003" pitchFamily="2" charset="0"/>
              </a:rPr>
              <a:t>th</a:t>
            </a:r>
            <a:r>
              <a:rPr lang="en-GB" sz="3200" dirty="0" smtClean="0">
                <a:latin typeface="SassoonCRInfant" panose="02010503020300020003" pitchFamily="2" charset="0"/>
              </a:rPr>
              <a:t> May </a:t>
            </a:r>
            <a:r>
              <a:rPr lang="en-GB" sz="3200" dirty="0" smtClean="0">
                <a:latin typeface="SassoonCRInfant" panose="02010503020300020003" pitchFamily="2" charset="0"/>
              </a:rPr>
              <a:t>2020</a:t>
            </a:r>
            <a:endParaRPr lang="en-GB" sz="3200" dirty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045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3200" y="1075267"/>
            <a:ext cx="9254067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2">
                    <a:lumMod val="50000"/>
                  </a:schemeClr>
                </a:solidFill>
                <a:latin typeface="SassoonCRInfant" panose="02010503020300020003" pitchFamily="2" charset="0"/>
              </a:rPr>
              <a:t>Please practise your spellings everyday!</a:t>
            </a:r>
          </a:p>
          <a:p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  <a:latin typeface="SassoonCRInfant" panose="02010503020300020003" pitchFamily="2" charset="0"/>
              </a:rPr>
              <a:t>Here are some weekly spelling activities to help you learn your spellings: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Rainbow writing;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Create words from objects e.g. </a:t>
            </a:r>
            <a:r>
              <a:rPr lang="en-GB" sz="2800" dirty="0" err="1" smtClean="0">
                <a:solidFill>
                  <a:schemeClr val="accent6">
                    <a:lumMod val="50000"/>
                  </a:schemeClr>
                </a:solidFill>
              </a:rPr>
              <a:t>lego</a:t>
            </a: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, natural materials; </a:t>
            </a:r>
            <a:endParaRPr lang="en-GB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Make your own word search;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Practise your spellings in cursive handwriting;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Write a sentence with each word;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Get an adult/sibling to test you at the end of the week.   </a:t>
            </a:r>
            <a:endParaRPr lang="en-GB" sz="28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00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45732" y="379568"/>
            <a:ext cx="87587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latin typeface="SassoonCRInfantMedium" panose="02000603020000020003" pitchFamily="2" charset="0"/>
              </a:rPr>
              <a:t>There are </a:t>
            </a:r>
            <a:r>
              <a:rPr lang="en-GB" sz="3200" dirty="0">
                <a:latin typeface="Algerian" panose="04020705040A02060702" pitchFamily="82" charset="0"/>
              </a:rPr>
              <a:t>Mild</a:t>
            </a:r>
            <a:r>
              <a:rPr lang="en-GB" sz="3200" dirty="0">
                <a:latin typeface="SassoonCRInfantMedium" panose="02000603020000020003" pitchFamily="2" charset="0"/>
              </a:rPr>
              <a:t>, </a:t>
            </a:r>
            <a:r>
              <a:rPr lang="en-GB" sz="3200" dirty="0">
                <a:latin typeface="Broadway" panose="04040905080B02020502" pitchFamily="82" charset="0"/>
              </a:rPr>
              <a:t>Hot</a:t>
            </a:r>
            <a:r>
              <a:rPr lang="en-GB" sz="3200" dirty="0">
                <a:latin typeface="SassoonCRInfantMedium" panose="02000603020000020003" pitchFamily="2" charset="0"/>
              </a:rPr>
              <a:t> and </a:t>
            </a:r>
            <a:r>
              <a:rPr lang="en-GB" sz="3200" dirty="0" smtClean="0">
                <a:latin typeface="Goudy Stout" panose="0202090407030B020401" pitchFamily="18" charset="0"/>
              </a:rPr>
              <a:t>Spicy </a:t>
            </a:r>
            <a:r>
              <a:rPr lang="en-GB" sz="3200" dirty="0" smtClean="0">
                <a:latin typeface="SassoonCRInfant" panose="02010503020300020003" pitchFamily="2" charset="0"/>
              </a:rPr>
              <a:t>spellings to </a:t>
            </a:r>
            <a:r>
              <a:rPr lang="en-GB" sz="3200" dirty="0" smtClean="0">
                <a:latin typeface="SassoonCRInfantMedium" panose="02000603020000020003" pitchFamily="2" charset="0"/>
              </a:rPr>
              <a:t>choose </a:t>
            </a:r>
            <a:r>
              <a:rPr lang="en-GB" sz="3200" dirty="0">
                <a:latin typeface="SassoonCRInfantMedium" panose="02000603020000020003" pitchFamily="2" charset="0"/>
              </a:rPr>
              <a:t>from</a:t>
            </a:r>
            <a:r>
              <a:rPr lang="en-GB" dirty="0">
                <a:latin typeface="SassoonCRInfantMedium" panose="02000603020000020003" pitchFamily="2" charset="0"/>
              </a:rPr>
              <a:t>. 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401626" y="1491172"/>
            <a:ext cx="2221345" cy="57148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solidFill>
                  <a:srgbClr val="FF0000"/>
                </a:solidFill>
                <a:latin typeface="Goudy Stout" panose="0202090407030B020401" pitchFamily="18" charset="0"/>
              </a:rPr>
              <a:t>Spicy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below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flow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slow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follow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GB" sz="200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row</a:t>
            </a:r>
            <a:endParaRPr lang="en-GB" sz="2000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wn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how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now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hrow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yellow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2000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91196" y="1456786"/>
            <a:ext cx="2166504" cy="526810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solidFill>
                  <a:srgbClr val="FFFF00"/>
                </a:solidFill>
                <a:latin typeface="Algerian" panose="04020705040A02060702" pitchFamily="82" charset="0"/>
              </a:rPr>
              <a:t>Mild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back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pack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rack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sack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kick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lick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sick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tick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</a:p>
        </p:txBody>
      </p:sp>
      <p:sp>
        <p:nvSpPr>
          <p:cNvPr id="7" name="Rectangle 6"/>
          <p:cNvSpPr/>
          <p:nvPr/>
        </p:nvSpPr>
        <p:spPr>
          <a:xfrm>
            <a:off x="5482166" y="1456786"/>
            <a:ext cx="2387601" cy="57502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solidFill>
                  <a:srgbClr val="FF9900"/>
                </a:solidFill>
                <a:latin typeface="Broadway" panose="04040905080B02020502" pitchFamily="82" charset="0"/>
              </a:rPr>
              <a:t>Hot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drift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lift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swift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left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soft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loft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help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yelp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pulp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hildren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8735268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12923</TotalTime>
  <Words>120</Words>
  <Application>Microsoft Office PowerPoint</Application>
  <PresentationFormat>Widescreen</PresentationFormat>
  <Paragraphs>45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Algerian</vt:lpstr>
      <vt:lpstr>Arial</vt:lpstr>
      <vt:lpstr>Broadway</vt:lpstr>
      <vt:lpstr>Calibri</vt:lpstr>
      <vt:lpstr>Goudy Stout</vt:lpstr>
      <vt:lpstr>SassoonCRInfant</vt:lpstr>
      <vt:lpstr>SassoonCRInfantMedium</vt:lpstr>
      <vt:lpstr>Times New Roman</vt:lpstr>
      <vt:lpstr>Tw Cen MT</vt:lpstr>
      <vt:lpstr>Droplet</vt:lpstr>
      <vt:lpstr>PowerPoint Presentation</vt:lpstr>
      <vt:lpstr>PowerPoint Presentation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Swift</dc:creator>
  <cp:lastModifiedBy>H Swift</cp:lastModifiedBy>
  <cp:revision>11</cp:revision>
  <dcterms:created xsi:type="dcterms:W3CDTF">2020-03-20T12:54:31Z</dcterms:created>
  <dcterms:modified xsi:type="dcterms:W3CDTF">2020-04-26T11:59:39Z</dcterms:modified>
</cp:coreProperties>
</file>