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27" autoAdjust="0"/>
    <p:restoredTop sz="94660"/>
  </p:normalViewPr>
  <p:slideViewPr>
    <p:cSldViewPr snapToGrid="0">
      <p:cViewPr varScale="1">
        <p:scale>
          <a:sx n="69" d="100"/>
          <a:sy n="69" d="100"/>
        </p:scale>
        <p:origin x="6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A1174-3977-48AF-8D81-D10D6B1685A8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43344-97D4-4775-B7D2-9B7D43B0F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6589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A1174-3977-48AF-8D81-D10D6B1685A8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43344-97D4-4775-B7D2-9B7D43B0F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0986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A1174-3977-48AF-8D81-D10D6B1685A8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43344-97D4-4775-B7D2-9B7D43B0F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13936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A1174-3977-48AF-8D81-D10D6B1685A8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43344-97D4-4775-B7D2-9B7D43B0FF04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577943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A1174-3977-48AF-8D81-D10D6B1685A8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43344-97D4-4775-B7D2-9B7D43B0F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5384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A1174-3977-48AF-8D81-D10D6B1685A8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43344-97D4-4775-B7D2-9B7D43B0F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5620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A1174-3977-48AF-8D81-D10D6B1685A8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43344-97D4-4775-B7D2-9B7D43B0F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767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A1174-3977-48AF-8D81-D10D6B1685A8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43344-97D4-4775-B7D2-9B7D43B0F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48503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A1174-3977-48AF-8D81-D10D6B1685A8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43344-97D4-4775-B7D2-9B7D43B0F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8961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A1174-3977-48AF-8D81-D10D6B1685A8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43344-97D4-4775-B7D2-9B7D43B0F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455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A1174-3977-48AF-8D81-D10D6B1685A8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43344-97D4-4775-B7D2-9B7D43B0F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943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A1174-3977-48AF-8D81-D10D6B1685A8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43344-97D4-4775-B7D2-9B7D43B0F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348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A1174-3977-48AF-8D81-D10D6B1685A8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43344-97D4-4775-B7D2-9B7D43B0F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0808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A1174-3977-48AF-8D81-D10D6B1685A8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43344-97D4-4775-B7D2-9B7D43B0F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5322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A1174-3977-48AF-8D81-D10D6B1685A8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43344-97D4-4775-B7D2-9B7D43B0F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852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A1174-3977-48AF-8D81-D10D6B1685A8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43344-97D4-4775-B7D2-9B7D43B0F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234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A1174-3977-48AF-8D81-D10D6B1685A8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43344-97D4-4775-B7D2-9B7D43B0F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151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1A1174-3977-48AF-8D81-D10D6B1685A8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7443344-97D4-4775-B7D2-9B7D43B0F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3421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3EYciNco58&amp;t=1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1133" y="1547092"/>
            <a:ext cx="1075497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 smtClean="0">
                <a:solidFill>
                  <a:schemeClr val="accent6">
                    <a:lumMod val="50000"/>
                  </a:schemeClr>
                </a:solidFill>
                <a:latin typeface="SassoonCRInfant" panose="02010503020300020003" pitchFamily="2" charset="0"/>
              </a:rPr>
              <a:t>Grammar</a:t>
            </a:r>
          </a:p>
          <a:p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  <a:latin typeface="SassoonCRInfant" panose="02010503020300020003" pitchFamily="2" charset="0"/>
              </a:rPr>
              <a:t>LI. To identify verbs</a:t>
            </a:r>
          </a:p>
          <a:p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  <a:latin typeface="SassoonCRInfant" panose="02010503020300020003" pitchFamily="2" charset="0"/>
              </a:rPr>
              <a:t>SC.I can recognise verbs  </a:t>
            </a:r>
          </a:p>
          <a:p>
            <a:r>
              <a:rPr lang="en-GB" sz="3200" dirty="0">
                <a:solidFill>
                  <a:schemeClr val="accent6">
                    <a:lumMod val="50000"/>
                  </a:schemeClr>
                </a:solidFill>
                <a:latin typeface="SassoonCRInfant" panose="02010503020300020003" pitchFamily="2" charset="0"/>
              </a:rPr>
              <a:t>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  <a:latin typeface="SassoonCRInfant" panose="02010503020300020003" pitchFamily="2" charset="0"/>
              </a:rPr>
              <a:t>    I can include a verb in a sentence </a:t>
            </a:r>
          </a:p>
          <a:p>
            <a:r>
              <a:rPr lang="en-GB" sz="3200" dirty="0">
                <a:solidFill>
                  <a:schemeClr val="accent6">
                    <a:lumMod val="50000"/>
                  </a:schemeClr>
                </a:solidFill>
                <a:latin typeface="SassoonCRInfant" panose="02010503020300020003" pitchFamily="2" charset="0"/>
              </a:rPr>
              <a:t>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  <a:latin typeface="SassoonCRInfant" panose="02010503020300020003" pitchFamily="2" charset="0"/>
              </a:rPr>
              <a:t>     </a:t>
            </a:r>
          </a:p>
          <a:p>
            <a:endParaRPr lang="en-GB" sz="8000" dirty="0">
              <a:solidFill>
                <a:schemeClr val="accent6">
                  <a:lumMod val="50000"/>
                </a:schemeClr>
              </a:solidFill>
              <a:latin typeface="SassoonCRInfant" panose="020105030203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843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93800" y="1308100"/>
            <a:ext cx="9702800" cy="8094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 smtClean="0"/>
              <a:t>Warm Up</a:t>
            </a:r>
          </a:p>
          <a:p>
            <a:r>
              <a:rPr lang="en-GB" sz="4000" dirty="0" smtClean="0">
                <a:latin typeface="SassoonCRInfant" panose="02010503020300020003" pitchFamily="2" charset="0"/>
              </a:rPr>
              <a:t>Watched the video and join in with the actions.</a:t>
            </a:r>
          </a:p>
          <a:p>
            <a:r>
              <a:rPr lang="en-GB" sz="4000" dirty="0" smtClean="0">
                <a:latin typeface="SassoonCRInfant" panose="02010503020300020003" pitchFamily="2" charset="0"/>
              </a:rPr>
              <a:t> </a:t>
            </a:r>
            <a:r>
              <a:rPr lang="en-GB" sz="4000" dirty="0">
                <a:hlinkClick r:id="rId2"/>
              </a:rPr>
              <a:t>https://www.youtube.com/watch?v=j3EYciNco58&amp;t=1s</a:t>
            </a:r>
            <a:endParaRPr lang="en-GB" sz="4000" dirty="0" smtClean="0">
              <a:latin typeface="SassoonCRInfant" panose="02010503020300020003" pitchFamily="2" charset="0"/>
            </a:endParaRPr>
          </a:p>
          <a:p>
            <a:endParaRPr lang="en-GB" sz="8000" dirty="0" smtClean="0"/>
          </a:p>
          <a:p>
            <a:endParaRPr lang="en-GB" sz="8000" dirty="0"/>
          </a:p>
          <a:p>
            <a:endParaRPr lang="en-GB" sz="8000" dirty="0"/>
          </a:p>
        </p:txBody>
      </p:sp>
    </p:spTree>
    <p:extLst>
      <p:ext uri="{BB962C8B-B14F-4D97-AF65-F5344CB8AC3E}">
        <p14:creationId xmlns:p14="http://schemas.microsoft.com/office/powerpoint/2010/main" val="3690045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41500" y="482600"/>
            <a:ext cx="89027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 smtClean="0"/>
              <a:t>Verbs</a:t>
            </a:r>
            <a:r>
              <a:rPr lang="en-GB" dirty="0" smtClean="0"/>
              <a:t> </a:t>
            </a:r>
          </a:p>
          <a:p>
            <a:endParaRPr lang="en-GB" sz="4400" dirty="0"/>
          </a:p>
          <a:p>
            <a:r>
              <a:rPr lang="en-GB" sz="4400" dirty="0" smtClean="0"/>
              <a:t>A verb is a doing word/an action. </a:t>
            </a:r>
          </a:p>
          <a:p>
            <a:endParaRPr lang="en-GB" sz="4400" dirty="0" smtClean="0"/>
          </a:p>
          <a:p>
            <a:endParaRPr lang="en-GB" dirty="0"/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 rot="20545780">
            <a:off x="921003" y="3513151"/>
            <a:ext cx="2590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0" smtClean="0">
                <a:solidFill>
                  <a:srgbClr val="FF0000"/>
                </a:solidFill>
                <a:latin typeface="SassoonCRInfant" panose="02010503020300020003" pitchFamily="2" charset="0"/>
              </a:rPr>
              <a:t>run</a:t>
            </a:r>
            <a:endParaRPr lang="en-GB" sz="9000" dirty="0">
              <a:solidFill>
                <a:srgbClr val="FF0000"/>
              </a:solidFill>
              <a:latin typeface="SassoonCRInfant" panose="02010503020300020003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35174" y="3460997"/>
            <a:ext cx="2590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0" dirty="0" smtClean="0">
                <a:solidFill>
                  <a:srgbClr val="FF0000"/>
                </a:solidFill>
                <a:latin typeface="SassoonCRInfant" panose="02010503020300020003" pitchFamily="2" charset="0"/>
              </a:rPr>
              <a:t>cut</a:t>
            </a:r>
            <a:endParaRPr lang="en-GB" sz="9000" dirty="0">
              <a:solidFill>
                <a:srgbClr val="FF0000"/>
              </a:solidFill>
              <a:latin typeface="SassoonCRInfant" panose="02010503020300020003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914690">
            <a:off x="8838007" y="3471186"/>
            <a:ext cx="2590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0" dirty="0" smtClean="0">
                <a:solidFill>
                  <a:srgbClr val="FF0000"/>
                </a:solidFill>
                <a:latin typeface="SassoonCRInfant" panose="02010503020300020003" pitchFamily="2" charset="0"/>
              </a:rPr>
              <a:t>read</a:t>
            </a:r>
            <a:endParaRPr lang="en-GB" sz="9000" dirty="0">
              <a:solidFill>
                <a:srgbClr val="FF0000"/>
              </a:solidFill>
              <a:latin typeface="SassoonCRInfant" panose="02010503020300020003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20545780">
            <a:off x="1479572" y="421224"/>
            <a:ext cx="2590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0" dirty="0" smtClean="0">
                <a:solidFill>
                  <a:srgbClr val="FF0000"/>
                </a:solidFill>
                <a:latin typeface="SassoonCRInfant" panose="02010503020300020003" pitchFamily="2" charset="0"/>
              </a:rPr>
              <a:t>drive</a:t>
            </a:r>
            <a:endParaRPr lang="en-GB" sz="9000" dirty="0">
              <a:solidFill>
                <a:srgbClr val="FF0000"/>
              </a:solidFill>
              <a:latin typeface="SassoonCRInfant" panose="02010503020300020003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1293987">
            <a:off x="8915400" y="503555"/>
            <a:ext cx="2590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0" dirty="0" smtClean="0">
                <a:solidFill>
                  <a:srgbClr val="FF0000"/>
                </a:solidFill>
                <a:latin typeface="SassoonCRInfant" panose="02010503020300020003" pitchFamily="2" charset="0"/>
              </a:rPr>
              <a:t>eat</a:t>
            </a:r>
            <a:endParaRPr lang="en-GB" sz="9000" dirty="0">
              <a:solidFill>
                <a:srgbClr val="FF0000"/>
              </a:solidFill>
              <a:latin typeface="SassoonCRInfant" panose="02010503020300020003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20545780">
            <a:off x="2385908" y="4915325"/>
            <a:ext cx="2590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0" dirty="0" smtClean="0">
                <a:solidFill>
                  <a:srgbClr val="FF0000"/>
                </a:solidFill>
                <a:latin typeface="SassoonCRInfant" panose="02010503020300020003" pitchFamily="2" charset="0"/>
              </a:rPr>
              <a:t>swim</a:t>
            </a:r>
            <a:endParaRPr lang="en-GB" sz="9000" dirty="0">
              <a:solidFill>
                <a:srgbClr val="FF0000"/>
              </a:solidFill>
              <a:latin typeface="SassoonCRInfant" panose="02010503020300020003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401821">
            <a:off x="6883064" y="4940885"/>
            <a:ext cx="2590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0" dirty="0" smtClean="0">
                <a:solidFill>
                  <a:srgbClr val="FF0000"/>
                </a:solidFill>
                <a:latin typeface="SassoonCRInfant" panose="02010503020300020003" pitchFamily="2" charset="0"/>
              </a:rPr>
              <a:t>play</a:t>
            </a:r>
            <a:endParaRPr lang="en-GB" sz="9000" dirty="0">
              <a:solidFill>
                <a:srgbClr val="FF0000"/>
              </a:solidFill>
              <a:latin typeface="SassoonCRInfant" panose="020105030203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3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3775" y="974468"/>
            <a:ext cx="9269128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SassoonCRInfant" panose="02010503020300020003" pitchFamily="2" charset="0"/>
              </a:rPr>
              <a:t>Can you copy these sentences into your jotter and underline the verbs?</a:t>
            </a:r>
          </a:p>
          <a:p>
            <a:endParaRPr lang="en-GB" dirty="0" smtClean="0"/>
          </a:p>
          <a:p>
            <a:endParaRPr lang="en-GB" sz="2800" dirty="0">
              <a:latin typeface="SassoonCRInfant" panose="02010503020300020003" pitchFamily="2" charset="0"/>
            </a:endParaRPr>
          </a:p>
          <a:p>
            <a:r>
              <a:rPr lang="en-GB" sz="2800" dirty="0" smtClean="0">
                <a:latin typeface="SassoonCRInfant" panose="02010503020300020003" pitchFamily="2" charset="0"/>
              </a:rPr>
              <a:t>Birds fly in the sky. </a:t>
            </a:r>
          </a:p>
          <a:p>
            <a:endParaRPr lang="en-GB" sz="2800" dirty="0">
              <a:latin typeface="SassoonCRInfant" panose="02010503020300020003" pitchFamily="2" charset="0"/>
            </a:endParaRPr>
          </a:p>
          <a:p>
            <a:r>
              <a:rPr lang="en-GB" sz="2800" dirty="0" smtClean="0">
                <a:latin typeface="SassoonCRInfant" panose="02010503020300020003" pitchFamily="2" charset="0"/>
              </a:rPr>
              <a:t>I walk to school in the morning because I like to keep fit. </a:t>
            </a:r>
          </a:p>
          <a:p>
            <a:endParaRPr lang="en-GB" sz="2800" dirty="0">
              <a:latin typeface="SassoonCRInfant" panose="02010503020300020003" pitchFamily="2" charset="0"/>
            </a:endParaRPr>
          </a:p>
          <a:p>
            <a:r>
              <a:rPr lang="en-GB" sz="2800" dirty="0" smtClean="0">
                <a:latin typeface="SassoonCRInfant" panose="02010503020300020003" pitchFamily="2" charset="0"/>
              </a:rPr>
              <a:t>I like to swim in the sea.</a:t>
            </a:r>
          </a:p>
          <a:p>
            <a:endParaRPr lang="en-GB" sz="2800" dirty="0">
              <a:latin typeface="SassoonCRInfant" panose="02010503020300020003" pitchFamily="2" charset="0"/>
            </a:endParaRPr>
          </a:p>
          <a:p>
            <a:r>
              <a:rPr lang="en-GB" sz="2800" dirty="0" smtClean="0">
                <a:latin typeface="SassoonCRInfant" panose="02010503020300020003" pitchFamily="2" charset="0"/>
              </a:rPr>
              <a:t>The farmer feeds the animals. 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4792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9697" y="532630"/>
            <a:ext cx="8144934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chemeClr val="accent1"/>
                </a:solidFill>
                <a:latin typeface="SassoonCRInfant" panose="02010503020300020003" pitchFamily="2" charset="0"/>
              </a:rPr>
              <a:t>Write a sentence using verbs to say what is happening in the pictures.</a:t>
            </a:r>
            <a:endParaRPr lang="en-GB" sz="4000" dirty="0">
              <a:solidFill>
                <a:schemeClr val="accent1"/>
              </a:solidFill>
              <a:latin typeface="SassoonCRInfant" panose="02010503020300020003" pitchFamily="2" charset="0"/>
            </a:endParaRPr>
          </a:p>
          <a:p>
            <a:endParaRPr lang="en-GB" sz="4000" dirty="0" smtClean="0">
              <a:solidFill>
                <a:srgbClr val="0070C0"/>
              </a:solidFill>
              <a:latin typeface="SassoonCRInfant" panose="02010503020300020003" pitchFamily="2" charset="0"/>
            </a:endParaRPr>
          </a:p>
          <a:p>
            <a:endParaRPr lang="en-GB" sz="4000" dirty="0">
              <a:solidFill>
                <a:srgbClr val="0070C0"/>
              </a:solidFill>
              <a:latin typeface="SassoonCRInfant" panose="02010503020300020003" pitchFamily="2" charset="0"/>
            </a:endParaRPr>
          </a:p>
          <a:p>
            <a:endParaRPr lang="en-GB" sz="4000" dirty="0" smtClean="0">
              <a:solidFill>
                <a:srgbClr val="0070C0"/>
              </a:solidFill>
              <a:latin typeface="SassoonCRInfant" panose="02010503020300020003" pitchFamily="2" charset="0"/>
            </a:endParaRPr>
          </a:p>
          <a:p>
            <a:endParaRPr lang="en-GB" sz="4000" dirty="0">
              <a:solidFill>
                <a:srgbClr val="0070C0"/>
              </a:solidFill>
              <a:latin typeface="SassoonCRInfant" panose="02010503020300020003" pitchFamily="2" charset="0"/>
            </a:endParaRPr>
          </a:p>
          <a:p>
            <a:r>
              <a:rPr lang="en-GB" sz="4000" dirty="0" smtClean="0">
                <a:solidFill>
                  <a:srgbClr val="0070C0"/>
                </a:solidFill>
                <a:latin typeface="SassoonCRInfant" panose="02010503020300020003" pitchFamily="2" charset="0"/>
              </a:rPr>
              <a:t>Challenge!</a:t>
            </a:r>
          </a:p>
          <a:p>
            <a:r>
              <a:rPr lang="en-GB" sz="3200" dirty="0" smtClean="0">
                <a:solidFill>
                  <a:srgbClr val="0070C0"/>
                </a:solidFill>
                <a:latin typeface="SassoonCRInfant" panose="02010503020300020003" pitchFamily="2" charset="0"/>
              </a:rPr>
              <a:t>Can you up level your sentence by including a conjunction e.g. and, because, but, until? </a:t>
            </a:r>
          </a:p>
          <a:p>
            <a:r>
              <a:rPr lang="en-GB" sz="3200" dirty="0" smtClean="0">
                <a:solidFill>
                  <a:srgbClr val="0070C0"/>
                </a:solidFill>
                <a:latin typeface="SassoonCRInfant" panose="02010503020300020003" pitchFamily="2" charset="0"/>
              </a:rPr>
              <a:t>   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1026" name="Picture 2" descr="Digging For Treasure In Leviticus 14 Hoshana Rabbah - Pirate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484" y="1932420"/>
            <a:ext cx="2189255" cy="2147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Free Cooking Clipart, Download Free Clip Art, Free Clip Art on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4435" y="1932420"/>
            <a:ext cx="1895020" cy="2147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Swimming Stock Vector Illustration And Royalty Free Swimming ..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8349" y="1932420"/>
            <a:ext cx="1984996" cy="2147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lipart book reading, Clipart book reading Transparent FREE for ...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0581" y="1919070"/>
            <a:ext cx="2635347" cy="2161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6708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act it out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0194" y="1640321"/>
            <a:ext cx="3899188" cy="3801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16219" y="221673"/>
            <a:ext cx="51077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 smtClean="0">
                <a:latin typeface="SassoonCRInfant" panose="02010503020300020003" pitchFamily="2" charset="0"/>
              </a:rPr>
              <a:t>Act it out !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470073" y="2041236"/>
            <a:ext cx="41425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SassoonCRInfant" panose="02010503020300020003" pitchFamily="2" charset="0"/>
              </a:rPr>
              <a:t>Act out verbs and see if the person with you can guess the verb.  </a:t>
            </a:r>
            <a:endParaRPr lang="en-GB" sz="2400" dirty="0">
              <a:latin typeface="SassoonCRInfant" panose="020105030203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128186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13058</TotalTime>
  <Words>156</Words>
  <Application>Microsoft Office PowerPoint</Application>
  <PresentationFormat>Widescreen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SassoonCRInfant</vt:lpstr>
      <vt:lpstr>Tw Cen MT</vt:lpstr>
      <vt:lpstr>Droplet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Swift</dc:creator>
  <cp:lastModifiedBy>H Swift</cp:lastModifiedBy>
  <cp:revision>15</cp:revision>
  <dcterms:created xsi:type="dcterms:W3CDTF">2020-03-18T10:23:38Z</dcterms:created>
  <dcterms:modified xsi:type="dcterms:W3CDTF">2020-04-21T07:38:31Z</dcterms:modified>
</cp:coreProperties>
</file>