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 snapToGrid="0">
      <p:cViewPr>
        <p:scale>
          <a:sx n="81" d="100"/>
          <a:sy n="81" d="100"/>
        </p:scale>
        <p:origin x="-42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5717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7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9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78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4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9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1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3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9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1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4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676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2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62668" y="1413933"/>
            <a:ext cx="850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       Spellings </a:t>
            </a:r>
          </a:p>
          <a:p>
            <a:r>
              <a:rPr lang="en-GB" sz="3200" dirty="0" smtClean="0">
                <a:latin typeface="SassoonCRInfant" panose="02010503020300020003" pitchFamily="2" charset="0"/>
              </a:rPr>
              <a:t>Week beginning Monday 20</a:t>
            </a:r>
            <a:r>
              <a:rPr lang="en-GB" sz="3200" baseline="30000" dirty="0" smtClean="0">
                <a:latin typeface="SassoonCRInfant" panose="02010503020300020003" pitchFamily="2" charset="0"/>
              </a:rPr>
              <a:t>th</a:t>
            </a:r>
            <a:r>
              <a:rPr lang="en-GB" sz="3200" dirty="0" smtClean="0">
                <a:latin typeface="SassoonCRInfant" panose="02010503020300020003" pitchFamily="2" charset="0"/>
              </a:rPr>
              <a:t> May 2020</a:t>
            </a:r>
            <a:endParaRPr lang="en-GB" sz="32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200" y="1075267"/>
            <a:ext cx="92540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Please practise your spellings everyday!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Here are some weekly spelling activities to help you learn your spellings: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Rainbow writing;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Create words from objects e.g. </a:t>
            </a:r>
            <a:r>
              <a:rPr lang="en-GB" sz="2800" dirty="0" err="1" smtClean="0">
                <a:solidFill>
                  <a:schemeClr val="accent6">
                    <a:lumMod val="50000"/>
                  </a:schemeClr>
                </a:solidFill>
              </a:rPr>
              <a:t>lego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, matchsticks;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Make your own word search;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Practise your spellings in cursive handwriting;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Write a sentence with each word;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Get an adult/sibling to test you at the end of the week.   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5732" y="379568"/>
            <a:ext cx="87587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SassoonCRInfantMedium" panose="02000603020000020003" pitchFamily="2" charset="0"/>
              </a:rPr>
              <a:t>There are </a:t>
            </a:r>
            <a:r>
              <a:rPr lang="en-GB" sz="3200" dirty="0">
                <a:latin typeface="Algerian" panose="04020705040A02060702" pitchFamily="82" charset="0"/>
              </a:rPr>
              <a:t>Mild</a:t>
            </a:r>
            <a:r>
              <a:rPr lang="en-GB" sz="3200" dirty="0">
                <a:latin typeface="SassoonCRInfantMedium" panose="02000603020000020003" pitchFamily="2" charset="0"/>
              </a:rPr>
              <a:t>, </a:t>
            </a:r>
            <a:r>
              <a:rPr lang="en-GB" sz="3200" dirty="0">
                <a:latin typeface="Broadway" panose="04040905080B02020502" pitchFamily="82" charset="0"/>
              </a:rPr>
              <a:t>Hot</a:t>
            </a:r>
            <a:r>
              <a:rPr lang="en-GB" sz="3200" dirty="0">
                <a:latin typeface="SassoonCRInfantMedium" panose="02000603020000020003" pitchFamily="2" charset="0"/>
              </a:rPr>
              <a:t> and </a:t>
            </a:r>
            <a:r>
              <a:rPr lang="en-GB" sz="3200" dirty="0" smtClean="0">
                <a:latin typeface="Goudy Stout" panose="0202090407030B020401" pitchFamily="18" charset="0"/>
              </a:rPr>
              <a:t>Spicy </a:t>
            </a:r>
            <a:r>
              <a:rPr lang="en-GB" sz="3200" dirty="0" smtClean="0">
                <a:latin typeface="SassoonCRInfant" panose="02010503020300020003" pitchFamily="2" charset="0"/>
              </a:rPr>
              <a:t>spellings to </a:t>
            </a:r>
            <a:r>
              <a:rPr lang="en-GB" sz="3200" dirty="0" smtClean="0">
                <a:latin typeface="SassoonCRInfantMedium" panose="02000603020000020003" pitchFamily="2" charset="0"/>
              </a:rPr>
              <a:t>choose </a:t>
            </a:r>
            <a:r>
              <a:rPr lang="en-GB" sz="3200" dirty="0">
                <a:latin typeface="SassoonCRInfantMedium" panose="02000603020000020003" pitchFamily="2" charset="0"/>
              </a:rPr>
              <a:t>from</a:t>
            </a:r>
            <a:r>
              <a:rPr lang="en-GB" dirty="0">
                <a:latin typeface="SassoonCRInfantMedium" panose="02000603020000020003" pitchFamily="2" charset="0"/>
              </a:rPr>
              <a:t>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401626" y="1491172"/>
            <a:ext cx="2221345" cy="57148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Spicy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road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toad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float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Cloak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throat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boast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1196" y="1456786"/>
            <a:ext cx="2166504" cy="5268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mops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bins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legs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beds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pigs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2166" y="1456786"/>
            <a:ext cx="2387601" cy="57502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solidFill>
                  <a:srgbClr val="FF9900"/>
                </a:solidFill>
                <a:latin typeface="Broadway" panose="04040905080B02020502" pitchFamily="82" charset="0"/>
              </a:rPr>
              <a:t>Hot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castle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glass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grass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flask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3526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4042</TotalTime>
  <Words>118</Words>
  <Application>Microsoft Office PowerPoint</Application>
  <PresentationFormat>Custom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Droplet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Lindsay Anderson</cp:lastModifiedBy>
  <cp:revision>10</cp:revision>
  <dcterms:created xsi:type="dcterms:W3CDTF">2020-03-20T12:54:31Z</dcterms:created>
  <dcterms:modified xsi:type="dcterms:W3CDTF">2020-04-20T07:25:26Z</dcterms:modified>
</cp:coreProperties>
</file>