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4"/>
  </p:sldMasterIdLst>
  <p:sldIdLst>
    <p:sldId id="270" r:id="rId5"/>
    <p:sldId id="281" r:id="rId6"/>
    <p:sldId id="269" r:id="rId7"/>
    <p:sldId id="285" r:id="rId8"/>
    <p:sldId id="258" r:id="rId9"/>
    <p:sldId id="284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6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732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8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8882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1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77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412875"/>
            <a:ext cx="7524502" cy="50404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part 3</a:t>
            </a: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</a:t>
            </a: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You will need:</a:t>
            </a:r>
          </a:p>
          <a:p>
            <a:pPr marL="0" indent="0">
              <a:buNone/>
            </a:pP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Sharp pencil, paper and someone </a:t>
            </a:r>
          </a:p>
          <a:p>
            <a:pPr marL="0" indent="0">
              <a:buNone/>
            </a:pPr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 </a:t>
            </a: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to help you read through the lesson.</a:t>
            </a: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Follow the lesson plan or skip to slide 6.</a:t>
            </a:r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5478" y="78761"/>
            <a:ext cx="5386388" cy="1207113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8762"/>
            <a:ext cx="225571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31719"/>
            <a:ext cx="3960440" cy="13208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 </a:t>
            </a:r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324953" y="980728"/>
            <a:ext cx="7559415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1" u="sng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part 3 (of 3)</a:t>
            </a:r>
          </a:p>
          <a:p>
            <a:pPr marL="0" indent="0">
              <a:buNone/>
            </a:pP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to </a:t>
            </a: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continue writing a story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.</a:t>
            </a:r>
          </a:p>
          <a:p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    I can continue the setting.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continue with the same characters.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continue with the same timings.</a:t>
            </a:r>
          </a:p>
          <a:p>
            <a:pPr marL="0" indent="0">
              <a:buNone/>
            </a:pP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88" y="131719"/>
            <a:ext cx="2256236" cy="1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 – Alan and Amy are still on holiday.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Read the text and answer the questions: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On the last night of their holiday, Alan 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and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Amy crept out of their bed and, in the darkness, opened the curtains of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the caravan window…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Story starter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78936"/>
            <a:ext cx="2296335" cy="19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Who are the characters?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Where are they?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time of day is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has happened so far?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Tell someone what you think might happen next.</a:t>
            </a:r>
          </a:p>
          <a:p>
            <a:pPr marL="0" indent="0">
              <a:buNone/>
            </a:pP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What next?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55" y="1737173"/>
            <a:ext cx="1152128" cy="105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34" y="2654501"/>
            <a:ext cx="1675735" cy="94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43" y="33683"/>
            <a:ext cx="226181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226425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When we continue a story, we have to check it make sense.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boy – he/him/his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girl – she/her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daytime or night time?  Is it winter or spring?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a scary story or a funny story?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58" y="2013659"/>
            <a:ext cx="1439968" cy="132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452" y="4038945"/>
            <a:ext cx="2639616" cy="1484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88" y="5013176"/>
            <a:ext cx="1630690" cy="1626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71" y="5154714"/>
            <a:ext cx="1642710" cy="14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688487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Activity: Continue this story starter about Alan and Amy.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Option 1: Draw a picture to show what happens next.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2: Draw a picture to show what happens next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and explain your answer to someone.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3: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Draw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happens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next.  Copy the starter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sentence and write what happens next.  Explain your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answer to someone.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                   Ideas: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</a:t>
            </a: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001" t="-4576" r="1001" b="9152"/>
          <a:stretch/>
        </p:blipFill>
        <p:spPr>
          <a:xfrm>
            <a:off x="3504603" y="4149080"/>
            <a:ext cx="1008073" cy="1037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4725144"/>
            <a:ext cx="1329279" cy="2132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5385994"/>
            <a:ext cx="2506344" cy="1339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236" y="4919987"/>
            <a:ext cx="1465686" cy="1743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9398"/>
          <a:stretch/>
        </p:blipFill>
        <p:spPr>
          <a:xfrm>
            <a:off x="6484007" y="4726767"/>
            <a:ext cx="1639813" cy="18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0243" y="1196752"/>
            <a:ext cx="7920037" cy="544512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Did you mange to draw what might happen next with Alan and Amy?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Can you explain your answer to someone else?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1 – I struggled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4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 getting there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3 – I think I’m getting it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5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Do you still have your story cards from your Read, Write, Count bags?  Look them out and practise telling stories.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2035" y="367133"/>
            <a:ext cx="5386388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5941284" y="0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537354" y="3140968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4" y="3050463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0132B-F31E-44A9-BC04-328772CDE7E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90b8ffb-c026-47eb-afaf-b04eaa6e25f8"/>
    <ds:schemaRef ds:uri="f7744e2f-d42f-4c38-828d-ec4523744c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D24A90-48CF-4A9A-BCC5-7BA00981B6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5C53A-4BDC-477C-9BFB-28330C0CD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778</TotalTime>
  <Words>456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SassoonCRInfant</vt:lpstr>
      <vt:lpstr>SassoonCRInfantMedium</vt:lpstr>
      <vt:lpstr>Trebuchet MS</vt:lpstr>
      <vt:lpstr>Wingdings</vt:lpstr>
      <vt:lpstr>Wingdings 3</vt:lpstr>
      <vt:lpstr>Facet</vt:lpstr>
      <vt:lpstr>Literacy</vt:lpstr>
      <vt:lpstr>  Literacy</vt:lpstr>
      <vt:lpstr>Warm Up – Story starter</vt:lpstr>
      <vt:lpstr>Warm Up – What next?</vt:lpstr>
      <vt:lpstr>Writer’s Craft</vt:lpstr>
      <vt:lpstr>Writer’s Craft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52</cp:revision>
  <dcterms:created xsi:type="dcterms:W3CDTF">2020-03-18T10:25:50Z</dcterms:created>
  <dcterms:modified xsi:type="dcterms:W3CDTF">2020-04-01T07:47:43Z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