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7" r:id="rId3"/>
    <p:sldId id="274" r:id="rId4"/>
    <p:sldId id="268" r:id="rId5"/>
    <p:sldId id="257" r:id="rId6"/>
    <p:sldId id="258" r:id="rId7"/>
    <p:sldId id="259" r:id="rId8"/>
    <p:sldId id="266" r:id="rId9"/>
    <p:sldId id="273" r:id="rId10"/>
    <p:sldId id="270" r:id="rId11"/>
    <p:sldId id="26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tgames.com/dinosaurEggs_phonics/mobil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qCXP2A8LR8" TargetMode="External"/><Relationship Id="rId2" Type="http://schemas.openxmlformats.org/officeDocument/2006/relationships/hyperlink" Target="https://www.youtube.com/watch?v=V5rSw9mAT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656184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SassoonCRInfantMedium" panose="02000603020000020003" pitchFamily="2" charset="0"/>
              </a:rPr>
              <a:t>Literacy Tuesday 31</a:t>
            </a:r>
            <a:r>
              <a:rPr lang="en-GB" sz="4400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sz="4400" dirty="0" smtClean="0">
                <a:latin typeface="SassoonCRInfantMedium" panose="02000603020000020003" pitchFamily="2" charset="0"/>
              </a:rPr>
              <a:t> March</a:t>
            </a:r>
            <a:r>
              <a:rPr lang="en-GB" sz="6000" dirty="0" smtClean="0">
                <a:latin typeface="SassoonCRInfantMedium" panose="02000603020000020003" pitchFamily="2" charset="0"/>
              </a:rPr>
              <a:t/>
            </a:r>
            <a:br>
              <a:rPr lang="en-GB" sz="6000" dirty="0" smtClean="0">
                <a:latin typeface="SassoonCRInfantMedium" panose="02000603020000020003" pitchFamily="2" charset="0"/>
              </a:rPr>
            </a:br>
            <a:r>
              <a:rPr lang="en-GB" sz="4400" dirty="0" smtClean="0">
                <a:latin typeface="SassoonCRInfantMedium" panose="02000603020000020003" pitchFamily="2" charset="0"/>
              </a:rPr>
              <a:t>Part 1</a:t>
            </a:r>
            <a:endParaRPr lang="en-GB" sz="4400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73016"/>
            <a:ext cx="6777317" cy="22596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read words using our phonics sounds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read </a:t>
            </a:r>
            <a:r>
              <a:rPr lang="en-GB" sz="9500" dirty="0" err="1" smtClean="0">
                <a:latin typeface="SassoonCRInfantMedium" panose="02000603020000020003" pitchFamily="2" charset="0"/>
              </a:rPr>
              <a:t>ay</a:t>
            </a:r>
            <a:r>
              <a:rPr lang="en-GB" dirty="0" err="1" smtClean="0">
                <a:latin typeface="SassoonCRInfantMedium" panose="02000603020000020003" pitchFamily="2" charset="0"/>
              </a:rPr>
              <a:t>words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07006"/>
            <a:ext cx="1919098" cy="32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059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Draw one of the self assessment methods </a:t>
            </a:r>
            <a:r>
              <a:rPr lang="en-GB" dirty="0" smtClean="0">
                <a:latin typeface="SassoonCRInfantMedium" panose="02000603020000020003" pitchFamily="2" charset="0"/>
              </a:rPr>
              <a:t>below next to your work.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Traffic light </a:t>
            </a:r>
            <a:r>
              <a:rPr lang="en-GB" sz="1900" dirty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1 – I struggled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>
                <a:latin typeface="SassoonCRInfantMedium" panose="02000603020000020003" pitchFamily="2" charset="0"/>
              </a:rPr>
              <a:t> – not there yet	</a:t>
            </a:r>
            <a:r>
              <a:rPr lang="en-GB" sz="1900" dirty="0" smtClean="0">
                <a:latin typeface="SassoonCRInfantMedium" panose="02000603020000020003" pitchFamily="2" charset="0"/>
              </a:rPr>
              <a:t>	               </a:t>
            </a:r>
            <a:r>
              <a:rPr lang="en-GB" sz="1900" dirty="0">
                <a:latin typeface="SassoonCRInfantMedium" panose="02000603020000020003" pitchFamily="2" charset="0"/>
              </a:rPr>
              <a:t>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there		3 – I think I’m getting it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>
                <a:latin typeface="SassoonCRInfantMedium" panose="02000603020000020003" pitchFamily="2" charset="0"/>
              </a:rPr>
              <a:t> – got it!			4 – I’m doing well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5 – I have got it!</a:t>
            </a: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5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https://www.ictgames.com/dinosaurEggs_phonics/mobile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 algn="ctr">
              <a:buNone/>
            </a:pPr>
            <a:endParaRPr lang="en-GB" sz="4400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latin typeface="SassoonCRInfantMedium" panose="02000603020000020003" pitchFamily="2" charset="0"/>
              </a:rPr>
              <a:t>Click on the ay button to play the game.</a:t>
            </a:r>
          </a:p>
          <a:p>
            <a:pPr marL="0" indent="0" algn="ctr">
              <a:buNone/>
            </a:pPr>
            <a:endParaRPr lang="en-GB" sz="8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wonderful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389487" cy="43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mazing work - comic book style phrase. Amazing work - comic book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ay</a:t>
            </a:r>
            <a:endParaRPr lang="en-GB" sz="96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Yesterday we were learning all about the ay sound.</a:t>
            </a: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We know that we can make the ay sound in 2 ways</a:t>
            </a:r>
          </a:p>
          <a:p>
            <a:pPr marL="0" indent="0" algn="ctr">
              <a:buNone/>
            </a:pPr>
            <a:endParaRPr lang="en-GB" sz="28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SassoonCRInfantMedium" panose="02000603020000020003" pitchFamily="2" charset="0"/>
              </a:rPr>
              <a:t>a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</a:t>
            </a:r>
            <a:r>
              <a:rPr lang="en-GB" sz="2800" dirty="0" smtClean="0">
                <a:latin typeface="SassoonCRInfantMedium" panose="02000603020000020003" pitchFamily="2" charset="0"/>
              </a:rPr>
              <a:t>    and  ay</a:t>
            </a:r>
            <a:endParaRPr lang="en-GB" sz="2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links below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www.youtube.com/watch?v=V5rSw9mATGo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3"/>
              </a:rPr>
              <a:t>https://www.youtube.com/watch?v=6qCXP2A8LR8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33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Can you read what the ay word is?</a:t>
            </a:r>
          </a:p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Let’s have a go!</a:t>
            </a: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 </a:t>
            </a:r>
            <a:r>
              <a:rPr lang="en-GB" b="1" u="sng" dirty="0" err="1" smtClean="0">
                <a:solidFill>
                  <a:schemeClr val="tx1"/>
                </a:solidFill>
              </a:rPr>
              <a:t>ai</a:t>
            </a:r>
            <a:r>
              <a:rPr lang="en-GB" b="1" u="sng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     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b="1" dirty="0" smtClean="0">
                <a:solidFill>
                  <a:schemeClr val="tx1"/>
                </a:solidFill>
              </a:rPr>
              <a:t>     </a:t>
            </a:r>
            <a:r>
              <a:rPr lang="en-GB" b="1" u="sng" dirty="0" smtClean="0">
                <a:solidFill>
                  <a:schemeClr val="tx1"/>
                </a:solidFill>
              </a:rPr>
              <a:t>ay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rain				spray</a:t>
            </a:r>
          </a:p>
          <a:p>
            <a:pPr lvl="8"/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wait			crayon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paint			tray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main			play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train			day</a:t>
            </a:r>
          </a:p>
        </p:txBody>
      </p:sp>
    </p:spTree>
    <p:extLst>
      <p:ext uri="{BB962C8B-B14F-4D97-AF65-F5344CB8AC3E}">
        <p14:creationId xmlns:p14="http://schemas.microsoft.com/office/powerpoint/2010/main" val="260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en-GB" b="1" u="sng" dirty="0" smtClean="0"/>
              <a:t>Part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L.I. to make sentences make </a:t>
            </a:r>
            <a:r>
              <a:rPr lang="en-GB" dirty="0" smtClean="0">
                <a:latin typeface="SassoonCRInfantMedium" panose="02000603020000020003" pitchFamily="2" charset="0"/>
              </a:rPr>
              <a:t>sense.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S.C. I can complete the sentences using </a:t>
            </a:r>
            <a:r>
              <a:rPr lang="en-GB" dirty="0" smtClean="0">
                <a:latin typeface="SassoonCRInfantMedium" panose="02000603020000020003" pitchFamily="2" charset="0"/>
              </a:rPr>
              <a:t>ay words </a:t>
            </a:r>
            <a:r>
              <a:rPr lang="en-GB" dirty="0">
                <a:latin typeface="SassoonCRInfantMedium" panose="02000603020000020003" pitchFamily="2" charset="0"/>
              </a:rPr>
              <a:t>to make them make sense.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Activity – </a:t>
            </a:r>
            <a:r>
              <a:rPr lang="en-GB" dirty="0" smtClean="0">
                <a:latin typeface="SassoonCRInfantMedium" panose="02000603020000020003" pitchFamily="2" charset="0"/>
              </a:rPr>
              <a:t>Build </a:t>
            </a:r>
            <a:r>
              <a:rPr lang="en-GB" dirty="0">
                <a:latin typeface="SassoonCRInfantMedium" panose="02000603020000020003" pitchFamily="2" charset="0"/>
              </a:rPr>
              <a:t>a S</a:t>
            </a:r>
            <a:r>
              <a:rPr lang="en-GB" dirty="0" smtClean="0">
                <a:latin typeface="SassoonCRInfantMedium" panose="02000603020000020003" pitchFamily="2" charset="0"/>
              </a:rPr>
              <a:t>entence.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Write the sentences and fill in the missing words from the choice at the bottom of the page.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Choose from </a:t>
            </a:r>
            <a:r>
              <a:rPr lang="en-GB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Mild</a:t>
            </a:r>
            <a:r>
              <a:rPr lang="en-GB" dirty="0" smtClean="0"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SassoonCRInfantMedium" panose="02000603020000020003" pitchFamily="2" charset="0"/>
              </a:rPr>
              <a:t>Spicy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Hot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Mild</a:t>
            </a:r>
            <a:endParaRPr lang="en-GB" sz="54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3508977"/>
          </a:xfrm>
        </p:spPr>
        <p:txBody>
          <a:bodyPr/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– </a:t>
            </a:r>
            <a:r>
              <a:rPr lang="en-GB" b="1" dirty="0" smtClean="0">
                <a:latin typeface="SassoonCRInfantMedium" panose="02000603020000020003" pitchFamily="2" charset="0"/>
              </a:rPr>
              <a:t>ay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 will __________ for the book.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_____________ hello to Gran.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sun is out in the___________.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Chip asked me to___________ with him.</a:t>
            </a: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70672"/>
              </p:ext>
            </p:extLst>
          </p:nvPr>
        </p:nvGraphicFramePr>
        <p:xfrm>
          <a:off x="1475656" y="5085184"/>
          <a:ext cx="586867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FFC000"/>
                </a:solidFill>
                <a:latin typeface="Bahnschrift" panose="020B0502040204020203" pitchFamily="34" charset="0"/>
              </a:rPr>
              <a:t>Spicy</a:t>
            </a:r>
            <a:endParaRPr lang="en-GB" sz="5400" dirty="0">
              <a:solidFill>
                <a:srgbClr val="FFC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 fontScale="47500" lnSpcReduction="20000"/>
          </a:bodyPr>
          <a:lstStyle/>
          <a:p>
            <a:r>
              <a:rPr lang="en-GB" sz="5100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sz="5100" b="1" dirty="0">
                <a:latin typeface="SassoonCRInfantMedium" panose="02000603020000020003" pitchFamily="2" charset="0"/>
              </a:rPr>
              <a:t> – </a:t>
            </a:r>
            <a:r>
              <a:rPr lang="en-GB" sz="5100" b="1" dirty="0" smtClean="0">
                <a:latin typeface="SassoonCRInfantMedium" panose="02000603020000020003" pitchFamily="2" charset="0"/>
              </a:rPr>
              <a:t>ay</a:t>
            </a:r>
          </a:p>
          <a:p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I will______________ at church.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This is the __________ to the shop.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Get___________ from the water.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There was a ____________ with the trains.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Everyone will___________ together at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Mum put the cakes on a__________.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err="1" smtClean="0">
                <a:latin typeface="SassoonCRInfantMedium" panose="02000603020000020003" pitchFamily="2" charset="0"/>
              </a:rPr>
              <a:t>Please____________at</a:t>
            </a:r>
            <a:r>
              <a:rPr lang="en-GB" sz="5100" dirty="0" smtClean="0">
                <a:latin typeface="SassoonCRInfantMedium" panose="02000603020000020003" pitchFamily="2" charset="0"/>
              </a:rPr>
              <a:t> home to be safe.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I made a monster from __________.</a:t>
            </a:r>
          </a:p>
          <a:p>
            <a:pPr lvl="0"/>
            <a:endParaRPr lang="en-GB" sz="5400" dirty="0"/>
          </a:p>
          <a:p>
            <a:pPr lvl="0"/>
            <a:endParaRPr lang="en-GB" sz="5400" dirty="0" smtClean="0"/>
          </a:p>
          <a:p>
            <a:pPr lvl="0"/>
            <a:endParaRPr lang="en-GB" sz="5400" dirty="0"/>
          </a:p>
          <a:p>
            <a:pPr lvl="0"/>
            <a:endParaRPr lang="en-GB" sz="5400" dirty="0"/>
          </a:p>
          <a:p>
            <a:pPr marL="0" indent="0">
              <a:buNone/>
            </a:pPr>
            <a:endParaRPr lang="en-GB" sz="5400" dirty="0">
              <a:latin typeface="SassoonCRInfantMedium" panose="0200060302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53254"/>
              </p:ext>
            </p:extLst>
          </p:nvPr>
        </p:nvGraphicFramePr>
        <p:xfrm>
          <a:off x="1475656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tray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delay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stay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Hot</a:t>
            </a:r>
            <a:endParaRPr lang="en-GB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920880" cy="4104456"/>
          </a:xfrm>
        </p:spPr>
        <p:txBody>
          <a:bodyPr>
            <a:normAutofit fontScale="85000" lnSpcReduction="20000"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</a:t>
            </a:r>
            <a:r>
              <a:rPr lang="en-GB" b="1" dirty="0" smtClean="0">
                <a:latin typeface="SassoonCRInfantMedium" panose="02000603020000020003" pitchFamily="2" charset="0"/>
              </a:rPr>
              <a:t>– ay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volcano erupted and all the houses were covered in a___________ of ash.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_______________ had to make an important decision.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It was time for a ____________ to somewhere hot.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children used_______________ to draw rainbows to put in their windows.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Pope said a ___________ and it was on the news.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In maths I made an ____________ with counters.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It was Joy’s ____________  but she couldn’t have any of here friends round to play this year..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 like to _______________ when I hear music.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71008"/>
              </p:ext>
            </p:extLst>
          </p:nvPr>
        </p:nvGraphicFramePr>
        <p:xfrm>
          <a:off x="1547664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layer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birthday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mayor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holiday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crayons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prayer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array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308</TotalTime>
  <Words>410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Literacy Tuesday 31th March Part 1</vt:lpstr>
      <vt:lpstr>ay</vt:lpstr>
      <vt:lpstr>Watch the links below</vt:lpstr>
      <vt:lpstr>Warm Up Game!</vt:lpstr>
      <vt:lpstr> ai         and     ay</vt:lpstr>
      <vt:lpstr>Part 2</vt:lpstr>
      <vt:lpstr>Mild</vt:lpstr>
      <vt:lpstr>Spicy</vt:lpstr>
      <vt:lpstr>Hot</vt:lpstr>
      <vt:lpstr>Assessment Time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Lindsay Anderson</cp:lastModifiedBy>
  <cp:revision>32</cp:revision>
  <dcterms:created xsi:type="dcterms:W3CDTF">2020-02-25T17:43:58Z</dcterms:created>
  <dcterms:modified xsi:type="dcterms:W3CDTF">2020-03-31T07:19:03Z</dcterms:modified>
</cp:coreProperties>
</file>