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7472328-E8DD-4B70-9C82-7C8BE17CC86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81392C-CD93-44B1-ADE9-21665AC8060D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seWMJS8IH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>
                <a:solidFill>
                  <a:srgbClr val="92D050"/>
                </a:solidFill>
                <a:latin typeface="SassoonCRInfantMedium" panose="02000603020000020003" pitchFamily="2" charset="0"/>
              </a:rPr>
              <a:t>Alphabetical Order</a:t>
            </a:r>
            <a:endParaRPr lang="en-GB" sz="6000" dirty="0">
              <a:solidFill>
                <a:srgbClr val="92D05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order words alphabetically.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sort the farm animal names into alphabetical order.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alphab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3" y="2852936"/>
            <a:ext cx="777686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6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FF00"/>
                </a:solidFill>
                <a:latin typeface="SassoonCRInfantMedium" panose="02000603020000020003" pitchFamily="2" charset="0"/>
              </a:rPr>
              <a:t>Watch the link below and practise singing the song</a:t>
            </a:r>
            <a:endParaRPr lang="en-GB" dirty="0">
              <a:solidFill>
                <a:srgbClr val="FFFF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3463597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https://www.youtube.com/watch?v=yseWMJS8IHw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8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://activities.tpet.co.uk/ResourceImages/Previews/512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4818299" cy="658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2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solidFill>
                  <a:srgbClr val="00B0F0"/>
                </a:solidFill>
                <a:latin typeface="SassoonCRInfantMedium" panose="02000603020000020003" pitchFamily="2" charset="0"/>
              </a:rPr>
              <a:t>Assessment</a:t>
            </a:r>
            <a:endParaRPr lang="en-GB" sz="8000" dirty="0">
              <a:solidFill>
                <a:srgbClr val="00B0F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SassoonCRInfantMedium" panose="02000603020000020003" pitchFamily="2" charset="0"/>
              </a:rPr>
              <a:t>How did you get on?</a:t>
            </a:r>
            <a:endParaRPr lang="en-GB" dirty="0">
              <a:solidFill>
                <a:srgbClr val="00B0F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2050" name="Picture 2" descr="Image result for self assessment sm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18638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666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41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Alphabetical Order</vt:lpstr>
      <vt:lpstr>Watch the link below and practise singing the song</vt:lpstr>
      <vt:lpstr>PowerPoint Presentation</vt:lpstr>
      <vt:lpstr>Assessment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Lindsay Anderson</cp:lastModifiedBy>
  <cp:revision>5</cp:revision>
  <dcterms:created xsi:type="dcterms:W3CDTF">2020-03-25T13:49:46Z</dcterms:created>
  <dcterms:modified xsi:type="dcterms:W3CDTF">2020-03-30T09:48:56Z</dcterms:modified>
</cp:coreProperties>
</file>