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6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12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7472328-E8DD-4B70-9C82-7C8BE17CC8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F81392C-CD93-44B1-ADE9-21665AC8060D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472328-E8DD-4B70-9C82-7C8BE17CC8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1392C-CD93-44B1-ADE9-21665AC806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472328-E8DD-4B70-9C82-7C8BE17CC8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1392C-CD93-44B1-ADE9-21665AC806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472328-E8DD-4B70-9C82-7C8BE17CC8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1392C-CD93-44B1-ADE9-21665AC806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7472328-E8DD-4B70-9C82-7C8BE17CC8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F81392C-CD93-44B1-ADE9-21665AC8060D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472328-E8DD-4B70-9C82-7C8BE17CC8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F81392C-CD93-44B1-ADE9-21665AC8060D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472328-E8DD-4B70-9C82-7C8BE17CC8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F81392C-CD93-44B1-ADE9-21665AC806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472328-E8DD-4B70-9C82-7C8BE17CC8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1392C-CD93-44B1-ADE9-21665AC8060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472328-E8DD-4B70-9C82-7C8BE17CC8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1392C-CD93-44B1-ADE9-21665AC806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7472328-E8DD-4B70-9C82-7C8BE17CC8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F81392C-CD93-44B1-ADE9-21665AC8060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7472328-E8DD-4B70-9C82-7C8BE17CC8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F81392C-CD93-44B1-ADE9-21665AC8060D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7472328-E8DD-4B70-9C82-7C8BE17CC8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F81392C-CD93-44B1-ADE9-21665AC8060D}" type="slidenum">
              <a:rPr lang="en-GB" smtClean="0"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seWMJS8IH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dirty="0" smtClean="0">
                <a:solidFill>
                  <a:srgbClr val="92D050"/>
                </a:solidFill>
                <a:latin typeface="SassoonCRInfantMedium" panose="02000603020000020003" pitchFamily="2" charset="0"/>
              </a:rPr>
              <a:t>Alphabetical Order</a:t>
            </a:r>
            <a:endParaRPr lang="en-GB" sz="6000" dirty="0">
              <a:solidFill>
                <a:srgbClr val="92D050"/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SassoonCRInfantMedium" panose="02000603020000020003" pitchFamily="2" charset="0"/>
              </a:rPr>
              <a:t>L.I. to order words alphabetically.</a:t>
            </a: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dirty="0" smtClean="0">
                <a:latin typeface="SassoonCRInfantMedium" panose="02000603020000020003" pitchFamily="2" charset="0"/>
              </a:rPr>
              <a:t>S.C. I can sort the farm animal names into alphabetical order.</a:t>
            </a:r>
            <a:endParaRPr lang="en-GB" dirty="0">
              <a:latin typeface="SassoonCRInfantMedium" panose="02000603020000020003" pitchFamily="2" charset="0"/>
            </a:endParaRPr>
          </a:p>
        </p:txBody>
      </p:sp>
      <p:pic>
        <p:nvPicPr>
          <p:cNvPr id="1026" name="Picture 2" descr="Image result for alphab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103" y="2852936"/>
            <a:ext cx="7776864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1566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rgbClr val="FFFF00"/>
                </a:solidFill>
                <a:latin typeface="SassoonCRInfantMedium" panose="02000603020000020003" pitchFamily="2" charset="0"/>
              </a:rPr>
              <a:t>Watch the link below and practise singing the song</a:t>
            </a:r>
            <a:endParaRPr lang="en-GB" dirty="0">
              <a:solidFill>
                <a:srgbClr val="FFFF00"/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19"/>
            <a:ext cx="8229600" cy="3463597"/>
          </a:xfrm>
        </p:spPr>
        <p:txBody>
          <a:bodyPr/>
          <a:lstStyle/>
          <a:p>
            <a:r>
              <a:rPr lang="en-GB" dirty="0">
                <a:hlinkClick r:id="rId2"/>
              </a:rPr>
              <a:t>https://www.youtube.com/watch?v=yseWMJS8IHw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89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 descr="http://activities.tpet.co.uk/ResourceImages/Previews/512/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16632"/>
            <a:ext cx="4818299" cy="6588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829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8000" dirty="0" smtClean="0">
                <a:solidFill>
                  <a:srgbClr val="00B0F0"/>
                </a:solidFill>
                <a:latin typeface="SassoonCRInfantMedium" panose="02000603020000020003" pitchFamily="2" charset="0"/>
              </a:rPr>
              <a:t>Assessment</a:t>
            </a:r>
            <a:endParaRPr lang="en-GB" sz="8000" dirty="0">
              <a:solidFill>
                <a:srgbClr val="00B0F0"/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F0"/>
                </a:solidFill>
                <a:latin typeface="SassoonCRInfantMedium" panose="02000603020000020003" pitchFamily="2" charset="0"/>
              </a:rPr>
              <a:t>How did you get on?</a:t>
            </a:r>
            <a:endParaRPr lang="en-GB" dirty="0">
              <a:solidFill>
                <a:srgbClr val="00B0F0"/>
              </a:solidFill>
              <a:latin typeface="SassoonCRInfantMedium" panose="02000603020000020003" pitchFamily="2" charset="0"/>
            </a:endParaRPr>
          </a:p>
        </p:txBody>
      </p:sp>
      <p:pic>
        <p:nvPicPr>
          <p:cNvPr id="2050" name="Picture 2" descr="Image result for self assessment smi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564904"/>
            <a:ext cx="3186387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6664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27</TotalTime>
  <Words>41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Foundry</vt:lpstr>
      <vt:lpstr>Alphabetical Order</vt:lpstr>
      <vt:lpstr>Watch the link below and practise singing the song</vt:lpstr>
      <vt:lpstr>PowerPoint Presentation</vt:lpstr>
      <vt:lpstr>Assessment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Lindsay Anderson</dc:creator>
  <cp:lastModifiedBy>Lindsay Anderson</cp:lastModifiedBy>
  <cp:revision>5</cp:revision>
  <dcterms:created xsi:type="dcterms:W3CDTF">2020-03-25T13:49:46Z</dcterms:created>
  <dcterms:modified xsi:type="dcterms:W3CDTF">2020-03-30T09:48:56Z</dcterms:modified>
</cp:coreProperties>
</file>