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9" r:id="rId6"/>
    <p:sldId id="256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1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D7472328-E8DD-4B70-9C82-7C8BE17CC86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2328-E8DD-4B70-9C82-7C8BE17CC86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2328-E8DD-4B70-9C82-7C8BE17CC86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2328-E8DD-4B70-9C82-7C8BE17CC86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D7472328-E8DD-4B70-9C82-7C8BE17CC86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2328-E8DD-4B70-9C82-7C8BE17CC86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2328-E8DD-4B70-9C82-7C8BE17CC86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2328-E8DD-4B70-9C82-7C8BE17CC86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2328-E8DD-4B70-9C82-7C8BE17CC86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D7472328-E8DD-4B70-9C82-7C8BE17CC86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D7472328-E8DD-4B70-9C82-7C8BE17CC86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7472328-E8DD-4B70-9C82-7C8BE17CC86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F81392C-CD93-44B1-ADE9-21665AC8060D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seWMJS8IH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 smtClean="0">
                <a:solidFill>
                  <a:srgbClr val="92D050"/>
                </a:solidFill>
                <a:latin typeface="SassoonCRInfantMedium" panose="02000603020000020003" pitchFamily="2" charset="0"/>
              </a:rPr>
              <a:t>Alphabetical Order</a:t>
            </a:r>
            <a:endParaRPr lang="en-GB" sz="6000" dirty="0">
              <a:solidFill>
                <a:srgbClr val="92D050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L.I. to order words alphabetically.</a:t>
            </a: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S.C. I can sort the farm animal names into alphabetical order.</a:t>
            </a:r>
            <a:endParaRPr lang="en-GB" dirty="0">
              <a:latin typeface="SassoonCRInfantMedium" panose="02000603020000020003" pitchFamily="2" charset="0"/>
            </a:endParaRPr>
          </a:p>
        </p:txBody>
      </p:sp>
      <p:pic>
        <p:nvPicPr>
          <p:cNvPr id="1026" name="Picture 2" descr="Image result for alphab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03" y="2852936"/>
            <a:ext cx="777686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566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FFFF00"/>
                </a:solidFill>
                <a:latin typeface="SassoonCRInfantMedium" panose="02000603020000020003" pitchFamily="2" charset="0"/>
              </a:rPr>
              <a:t>Watch the link below and practise singing the song</a:t>
            </a:r>
            <a:endParaRPr lang="en-GB" dirty="0">
              <a:solidFill>
                <a:srgbClr val="FFFF00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19"/>
            <a:ext cx="8229600" cy="3463597"/>
          </a:xfrm>
        </p:spPr>
        <p:txBody>
          <a:bodyPr/>
          <a:lstStyle/>
          <a:p>
            <a:r>
              <a:rPr lang="en-GB" dirty="0">
                <a:hlinkClick r:id="rId2"/>
              </a:rPr>
              <a:t>https://www.youtube.com/watch?v=yseWMJS8IHw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89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http://activities.tpet.co.uk/ResourceImages/Previews/512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6632"/>
            <a:ext cx="4818299" cy="658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29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smtClean="0">
                <a:solidFill>
                  <a:srgbClr val="00B0F0"/>
                </a:solidFill>
                <a:latin typeface="SassoonCRInfantMedium" panose="02000603020000020003" pitchFamily="2" charset="0"/>
              </a:rPr>
              <a:t>Assessment</a:t>
            </a:r>
            <a:endParaRPr lang="en-GB" sz="8000" dirty="0">
              <a:solidFill>
                <a:srgbClr val="00B0F0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  <a:latin typeface="SassoonCRInfantMedium" panose="02000603020000020003" pitchFamily="2" charset="0"/>
              </a:rPr>
              <a:t>How did you get on?</a:t>
            </a:r>
            <a:endParaRPr lang="en-GB" dirty="0">
              <a:solidFill>
                <a:srgbClr val="00B0F0"/>
              </a:solidFill>
              <a:latin typeface="SassoonCRInfantMedium" panose="02000603020000020003" pitchFamily="2" charset="0"/>
            </a:endParaRPr>
          </a:p>
        </p:txBody>
      </p:sp>
      <p:pic>
        <p:nvPicPr>
          <p:cNvPr id="2050" name="Picture 2" descr="Image result for self assessment smi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564904"/>
            <a:ext cx="3186387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666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E0BA88649344086DCE6F8955502CF" ma:contentTypeVersion="4" ma:contentTypeDescription="Create a new document." ma:contentTypeScope="" ma:versionID="34faaeba5a97d79022c2e45814de7e12">
  <xsd:schema xmlns:xsd="http://www.w3.org/2001/XMLSchema" xmlns:xs="http://www.w3.org/2001/XMLSchema" xmlns:p="http://schemas.microsoft.com/office/2006/metadata/properties" xmlns:ns2="f7744e2f-d42f-4c38-828d-ec4523744c6b" xmlns:ns3="690b8ffb-c026-47eb-afaf-b04eaa6e25f8" targetNamespace="http://schemas.microsoft.com/office/2006/metadata/properties" ma:root="true" ma:fieldsID="b947694485b4a187553ed1e59c60279b" ns2:_="" ns3:_="">
    <xsd:import namespace="f7744e2f-d42f-4c38-828d-ec4523744c6b"/>
    <xsd:import namespace="690b8ffb-c026-47eb-afaf-b04eaa6e25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744e2f-d42f-4c38-828d-ec4523744c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b8ffb-c026-47eb-afaf-b04eaa6e2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171532-77AD-4308-BF34-1B62751DFB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744e2f-d42f-4c38-828d-ec4523744c6b"/>
    <ds:schemaRef ds:uri="690b8ffb-c026-47eb-afaf-b04eaa6e2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D1DD1A-9BF6-47DF-A06A-4E116C2BCBAE}">
  <ds:schemaRefs>
    <ds:schemaRef ds:uri="http://purl.org/dc/elements/1.1/"/>
    <ds:schemaRef ds:uri="http://schemas.microsoft.com/office/2006/metadata/properties"/>
    <ds:schemaRef ds:uri="690b8ffb-c026-47eb-afaf-b04eaa6e25f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7744e2f-d42f-4c38-828d-ec4523744c6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19C0E0C-4F84-491E-B9E8-537B6D57E4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27</TotalTime>
  <Words>41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Rockwell</vt:lpstr>
      <vt:lpstr>SassoonCRInfantMedium</vt:lpstr>
      <vt:lpstr>Wingdings 2</vt:lpstr>
      <vt:lpstr>Foundry</vt:lpstr>
      <vt:lpstr>Alphabetical Order</vt:lpstr>
      <vt:lpstr>Watch the link below and practise singing the song</vt:lpstr>
      <vt:lpstr>PowerPoint Presentation</vt:lpstr>
      <vt:lpstr>Assessment</vt:lpstr>
    </vt:vector>
  </TitlesOfParts>
  <Company>West Lothian Council - Education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Lindsay Anderson</dc:creator>
  <cp:lastModifiedBy>H Swift</cp:lastModifiedBy>
  <cp:revision>5</cp:revision>
  <dcterms:created xsi:type="dcterms:W3CDTF">2020-03-25T13:49:46Z</dcterms:created>
  <dcterms:modified xsi:type="dcterms:W3CDTF">2020-03-31T07:25:46Z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0x010100139E0BA88649344086DCE6F8955502CF</vt:lpwstr>
  </property>
</Properties>
</file>