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4"/>
  </p:sldMasterIdLst>
  <p:sldIdLst>
    <p:sldId id="256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 autoAdjust="0"/>
    <p:restoredTop sz="94660"/>
  </p:normalViewPr>
  <p:slideViewPr>
    <p:cSldViewPr snapToGrid="0">
      <p:cViewPr>
        <p:scale>
          <a:sx n="70" d="100"/>
          <a:sy n="70" d="100"/>
        </p:scale>
        <p:origin x="-864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65717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473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095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57843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691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140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3993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6152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231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582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292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013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496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546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16764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822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526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B42C258-8239-4514-BF62-17DCC9D8C11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445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  <p:sldLayoutId id="2147483707" r:id="rId16"/>
    <p:sldLayoutId id="2147483708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862668" y="1413933"/>
            <a:ext cx="8509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>
                <a:solidFill>
                  <a:srgbClr val="7030A0"/>
                </a:solidFill>
                <a:latin typeface="SassoonCRInfant" panose="02010503020300020003" pitchFamily="2" charset="0"/>
              </a:rPr>
              <a:t>       Spellings </a:t>
            </a:r>
          </a:p>
          <a:p>
            <a:r>
              <a:rPr lang="en-GB" sz="3200" dirty="0" smtClean="0">
                <a:latin typeface="SassoonCRInfant" panose="02010503020300020003" pitchFamily="2" charset="0"/>
              </a:rPr>
              <a:t>Week beginning Monday 30</a:t>
            </a:r>
            <a:r>
              <a:rPr lang="en-GB" sz="3200" baseline="30000" dirty="0" smtClean="0">
                <a:latin typeface="SassoonCRInfant" panose="02010503020300020003" pitchFamily="2" charset="0"/>
              </a:rPr>
              <a:t>th</a:t>
            </a:r>
            <a:r>
              <a:rPr lang="en-GB" sz="3200" dirty="0" smtClean="0">
                <a:latin typeface="SassoonCRInfant" panose="02010503020300020003" pitchFamily="2" charset="0"/>
              </a:rPr>
              <a:t> March 2020</a:t>
            </a:r>
            <a:endParaRPr lang="en-GB" sz="3200" dirty="0">
              <a:latin typeface="SassoonCRInfant" panose="0201050302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045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3200" y="1075267"/>
            <a:ext cx="9254067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bg2">
                    <a:lumMod val="50000"/>
                  </a:schemeClr>
                </a:solidFill>
                <a:latin typeface="SassoonCRInfant" panose="02010503020300020003" pitchFamily="2" charset="0"/>
              </a:rPr>
              <a:t>Please practise your spellings everyday!</a:t>
            </a:r>
          </a:p>
          <a:p>
            <a:r>
              <a:rPr lang="en-GB" sz="2800" dirty="0" smtClean="0">
                <a:solidFill>
                  <a:schemeClr val="bg2">
                    <a:lumMod val="50000"/>
                  </a:schemeClr>
                </a:solidFill>
                <a:latin typeface="SassoonCRInfant" panose="02010503020300020003" pitchFamily="2" charset="0"/>
              </a:rPr>
              <a:t>Here are some weekly spelling activities to help you learn your spellings: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Rainbow writing;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Create words from objects e.g. </a:t>
            </a:r>
            <a:r>
              <a:rPr lang="en-GB" sz="2800" dirty="0" err="1" smtClean="0">
                <a:solidFill>
                  <a:schemeClr val="accent6">
                    <a:lumMod val="50000"/>
                  </a:schemeClr>
                </a:solidFill>
              </a:rPr>
              <a:t>lego</a:t>
            </a: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, matchsticks;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Make your own word search;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Practise your spellings in cursive handwriting;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Write a sentence with each word;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Get an adult/sibling to test you at the end of the week.   </a:t>
            </a:r>
            <a:endParaRPr lang="en-GB" sz="28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00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45732" y="379568"/>
            <a:ext cx="87587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latin typeface="SassoonCRInfantMedium" panose="02000603020000020003" pitchFamily="2" charset="0"/>
              </a:rPr>
              <a:t>There are </a:t>
            </a:r>
            <a:r>
              <a:rPr lang="en-GB" sz="3200" dirty="0">
                <a:latin typeface="Algerian" panose="04020705040A02060702" pitchFamily="82" charset="0"/>
              </a:rPr>
              <a:t>Mild</a:t>
            </a:r>
            <a:r>
              <a:rPr lang="en-GB" sz="3200" dirty="0">
                <a:latin typeface="SassoonCRInfantMedium" panose="02000603020000020003" pitchFamily="2" charset="0"/>
              </a:rPr>
              <a:t>, </a:t>
            </a:r>
            <a:r>
              <a:rPr lang="en-GB" sz="3200" dirty="0">
                <a:latin typeface="Broadway" panose="04040905080B02020502" pitchFamily="82" charset="0"/>
              </a:rPr>
              <a:t>Hot</a:t>
            </a:r>
            <a:r>
              <a:rPr lang="en-GB" sz="3200" dirty="0">
                <a:latin typeface="SassoonCRInfantMedium" panose="02000603020000020003" pitchFamily="2" charset="0"/>
              </a:rPr>
              <a:t> and </a:t>
            </a:r>
            <a:r>
              <a:rPr lang="en-GB" sz="3200" dirty="0" smtClean="0">
                <a:latin typeface="Goudy Stout" panose="0202090407030B020401" pitchFamily="18" charset="0"/>
              </a:rPr>
              <a:t>Spicy </a:t>
            </a:r>
            <a:r>
              <a:rPr lang="en-GB" sz="3200" dirty="0" smtClean="0">
                <a:latin typeface="SassoonCRInfant" panose="02010503020300020003" pitchFamily="2" charset="0"/>
              </a:rPr>
              <a:t>spellings to </a:t>
            </a:r>
            <a:r>
              <a:rPr lang="en-GB" sz="3200" dirty="0" smtClean="0">
                <a:latin typeface="SassoonCRInfantMedium" panose="02000603020000020003" pitchFamily="2" charset="0"/>
              </a:rPr>
              <a:t>choose </a:t>
            </a:r>
            <a:r>
              <a:rPr lang="en-GB" sz="3200" dirty="0">
                <a:latin typeface="SassoonCRInfantMedium" panose="02000603020000020003" pitchFamily="2" charset="0"/>
              </a:rPr>
              <a:t>from</a:t>
            </a:r>
            <a:r>
              <a:rPr lang="en-GB" dirty="0">
                <a:latin typeface="SassoonCRInfantMedium" panose="02000603020000020003" pitchFamily="2" charset="0"/>
              </a:rPr>
              <a:t>. 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8401626" y="1491172"/>
            <a:ext cx="2221345" cy="523271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solidFill>
                  <a:srgbClr val="FF0000"/>
                </a:solidFill>
                <a:latin typeface="Goudy Stout" panose="0202090407030B020401" pitchFamily="18" charset="0"/>
              </a:rPr>
              <a:t>Spicy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GB" sz="20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each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speak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reach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teach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please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dream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dear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near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ear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easy</a:t>
            </a:r>
          </a:p>
        </p:txBody>
      </p:sp>
      <p:sp>
        <p:nvSpPr>
          <p:cNvPr id="6" name="Rectangle 5"/>
          <p:cNvSpPr/>
          <p:nvPr/>
        </p:nvSpPr>
        <p:spPr>
          <a:xfrm>
            <a:off x="2291196" y="1456786"/>
            <a:ext cx="2166504" cy="526810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>
                <a:solidFill>
                  <a:srgbClr val="FFFF00"/>
                </a:solidFill>
                <a:latin typeface="Algerian" panose="04020705040A02060702" pitchFamily="82" charset="0"/>
              </a:rPr>
              <a:t>Mild</a:t>
            </a:r>
            <a:endParaRPr lang="en-GB" sz="2000" dirty="0" smtClean="0">
              <a:latin typeface="SassoonCRInfantMedium" panose="02000603020000020003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bus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effectLst/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us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but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cut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gut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hut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nut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rut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kid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kit</a:t>
            </a:r>
          </a:p>
        </p:txBody>
      </p:sp>
      <p:sp>
        <p:nvSpPr>
          <p:cNvPr id="7" name="Rectangle 6"/>
          <p:cNvSpPr/>
          <p:nvPr/>
        </p:nvSpPr>
        <p:spPr>
          <a:xfrm>
            <a:off x="5482166" y="1456786"/>
            <a:ext cx="2387601" cy="526810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solidFill>
                  <a:srgbClr val="FF9900"/>
                </a:solidFill>
                <a:latin typeface="Broadway" panose="04040905080B02020502" pitchFamily="82" charset="0"/>
              </a:rPr>
              <a:t>Hot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stack 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list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mist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nest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best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cost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lost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dust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just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must</a:t>
            </a:r>
          </a:p>
        </p:txBody>
      </p:sp>
    </p:spTree>
    <p:extLst>
      <p:ext uri="{BB962C8B-B14F-4D97-AF65-F5344CB8AC3E}">
        <p14:creationId xmlns:p14="http://schemas.microsoft.com/office/powerpoint/2010/main" val="3987352685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DEB094D4-7FD8-4F86-93D5-B0F1341EF58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9E0BA88649344086DCE6F8955502CF" ma:contentTypeVersion="4" ma:contentTypeDescription="Create a new document." ma:contentTypeScope="" ma:versionID="34faaeba5a97d79022c2e45814de7e12">
  <xsd:schema xmlns:xsd="http://www.w3.org/2001/XMLSchema" xmlns:xs="http://www.w3.org/2001/XMLSchema" xmlns:p="http://schemas.microsoft.com/office/2006/metadata/properties" xmlns:ns2="f7744e2f-d42f-4c38-828d-ec4523744c6b" xmlns:ns3="690b8ffb-c026-47eb-afaf-b04eaa6e25f8" targetNamespace="http://schemas.microsoft.com/office/2006/metadata/properties" ma:root="true" ma:fieldsID="b947694485b4a187553ed1e59c60279b" ns2:_="" ns3:_="">
    <xsd:import namespace="f7744e2f-d42f-4c38-828d-ec4523744c6b"/>
    <xsd:import namespace="690b8ffb-c026-47eb-afaf-b04eaa6e25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744e2f-d42f-4c38-828d-ec4523744c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0b8ffb-c026-47eb-afaf-b04eaa6e2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808F9A7-62B2-4C2E-BC9D-FD97EDA9EE60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690b8ffb-c026-47eb-afaf-b04eaa6e25f8"/>
    <ds:schemaRef ds:uri="f7744e2f-d42f-4c38-828d-ec4523744c6b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6407CA8-A90E-48AE-9C5C-F8CBF4DE8E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013729-38FE-43C2-9766-F8624C786E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744e2f-d42f-4c38-828d-ec4523744c6b"/>
    <ds:schemaRef ds:uri="690b8ffb-c026-47eb-afaf-b04eaa6e2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4028</TotalTime>
  <Words>118</Words>
  <Application>Microsoft Office PowerPoint</Application>
  <PresentationFormat>Custom</PresentationFormat>
  <Paragraphs>44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Droplet</vt:lpstr>
      <vt:lpstr>PowerPoint Presentation</vt:lpstr>
      <vt:lpstr>PowerPoint Presentation</vt:lpstr>
      <vt:lpstr>PowerPoint Presentation</vt:lpstr>
    </vt:vector>
  </TitlesOfParts>
  <Company>West Lothian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Swift</dc:creator>
  <cp:lastModifiedBy>Lindsay Anderson</cp:lastModifiedBy>
  <cp:revision>8</cp:revision>
  <dcterms:created xsi:type="dcterms:W3CDTF">2020-03-20T12:54:31Z</dcterms:created>
  <dcterms:modified xsi:type="dcterms:W3CDTF">2020-03-30T07:54:38Z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0x010100139E0BA88649344086DCE6F8955502CF</vt:lpwstr>
  </property>
</Properties>
</file>