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88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05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8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9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2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05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1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64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20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86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99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B561B-CB40-4BBA-A9CE-5E957A53DC6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493B-B74F-439C-8829-392B437F7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4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khanacademy.org/math/arithmetic/fraction-arithmetic/arith-review-fractions-intro/v/fraction-basic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SassoonCRInfant" panose="02010503020300020003" pitchFamily="2" charset="0"/>
              </a:rPr>
              <a:t>Identifying fifths </a:t>
            </a:r>
            <a:endParaRPr lang="en-GB" sz="4800" b="1" dirty="0">
              <a:latin typeface="SassoonCRInfant" panose="02010503020300020003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01008"/>
            <a:ext cx="273630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52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SassoonCRInfant" panose="02010503020300020003" pitchFamily="2" charset="0"/>
              </a:rPr>
              <a:t>Getting organised</a:t>
            </a:r>
            <a:endParaRPr lang="en-GB" sz="3600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Resources: </a:t>
            </a:r>
            <a:br>
              <a:rPr lang="en-GB" sz="3200" dirty="0" smtClean="0">
                <a:latin typeface="SassoonCRInfant" panose="02010503020300020003" pitchFamily="2" charset="0"/>
              </a:rPr>
            </a:br>
            <a:r>
              <a:rPr lang="en-GB" sz="3200" dirty="0" smtClean="0">
                <a:latin typeface="SassoonCRInfant" panose="02010503020300020003" pitchFamily="2" charset="0"/>
              </a:rPr>
              <a:t>- playdough</a:t>
            </a:r>
            <a:br>
              <a:rPr lang="en-GB" sz="3200" dirty="0" smtClean="0">
                <a:latin typeface="SassoonCRInfant" panose="02010503020300020003" pitchFamily="2" charset="0"/>
              </a:rPr>
            </a:br>
            <a:r>
              <a:rPr lang="en-GB" sz="3200" dirty="0" smtClean="0">
                <a:latin typeface="SassoonCRInfant" panose="02010503020300020003" pitchFamily="2" charset="0"/>
              </a:rPr>
              <a:t>- Numeracy jotter </a:t>
            </a:r>
            <a:endParaRPr lang="en-GB" sz="3200" dirty="0">
              <a:latin typeface="SassoonCRInfant" panose="020105030203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Today we are going to explore making, identifying and writing fifths of a shape. 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63382"/>
            <a:ext cx="3245346" cy="292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73016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92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SassoonCRInfant" panose="02010503020300020003" pitchFamily="2" charset="0"/>
              </a:rPr>
              <a:t>Task 1</a:t>
            </a:r>
            <a:endParaRPr lang="en-GB" b="1" u="sng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Make a circle with your playdough. </a:t>
            </a:r>
            <a:br>
              <a:rPr lang="en-GB" sz="3200" dirty="0" smtClean="0">
                <a:latin typeface="SassoonCRInfant" panose="02010503020300020003" pitchFamily="2" charset="0"/>
              </a:rPr>
            </a:br>
            <a:endParaRPr lang="en-GB" sz="3200" dirty="0" smtClean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Split the playdough into 5 equal sections (there’s a hint on the previous slide). </a:t>
            </a:r>
          </a:p>
          <a:p>
            <a:pPr marL="0" indent="0">
              <a:buNone/>
            </a:pPr>
            <a:endParaRPr lang="en-GB" sz="32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You will use this to work through the next few tasks. </a:t>
            </a:r>
          </a:p>
          <a:p>
            <a:pPr marL="0" indent="0">
              <a:buNone/>
            </a:pPr>
            <a:endParaRPr lang="en-GB" sz="3200" dirty="0">
              <a:latin typeface="SassoonCRInfant" panose="02010503020300020003" pitchFamily="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0"/>
            <a:ext cx="1796008" cy="1962215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788024" y="1752599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200" b="1" dirty="0" smtClean="0">
                <a:latin typeface="SassoonCRInfant" panose="02010503020300020003" pitchFamily="2" charset="0"/>
              </a:rPr>
              <a:t>Question 1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If you gave one section of your circle to your friend, what fraction would you give them?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latin typeface="SassoonCRInfant" panose="02010503020300020003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Write this in your numeracy jotter.</a:t>
            </a:r>
          </a:p>
        </p:txBody>
      </p:sp>
    </p:spTree>
    <p:extLst>
      <p:ext uri="{BB962C8B-B14F-4D97-AF65-F5344CB8AC3E}">
        <p14:creationId xmlns:p14="http://schemas.microsoft.com/office/powerpoint/2010/main" val="109672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SassoonCRInfant" panose="02010503020300020003" pitchFamily="2" charset="0"/>
              </a:rPr>
              <a:t>Questions 2 &amp; 3</a:t>
            </a:r>
            <a:endParaRPr lang="en-GB" b="1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3200" b="1" dirty="0" smtClean="0">
                <a:latin typeface="SassoonCRInfant" panose="02010503020300020003" pitchFamily="2" charset="0"/>
              </a:rPr>
              <a:t>Question 2 </a:t>
            </a:r>
          </a:p>
          <a:p>
            <a:pPr marL="0" indent="0">
              <a:buNone/>
            </a:pPr>
            <a:r>
              <a:rPr lang="en-GB" sz="3200" dirty="0" smtClean="0">
                <a:latin typeface="SassoonCRInfant" panose="02010503020300020003" pitchFamily="2" charset="0"/>
              </a:rPr>
              <a:t>Your friend was given 1/5.</a:t>
            </a:r>
            <a:br>
              <a:rPr lang="en-GB" sz="3200" dirty="0" smtClean="0">
                <a:latin typeface="SassoonCRInfant" panose="02010503020300020003" pitchFamily="2" charset="0"/>
              </a:rPr>
            </a:br>
            <a:r>
              <a:rPr lang="en-GB" sz="3200" dirty="0" smtClean="0">
                <a:latin typeface="SassoonCRInfant" panose="02010503020300020003" pitchFamily="2" charset="0"/>
              </a:rPr>
              <a:t> If you give two pieces of the circle to your mum, how many pieces do you have left for yourself? </a:t>
            </a:r>
          </a:p>
          <a:p>
            <a:pPr marL="0" indent="0">
              <a:buNone/>
            </a:pPr>
            <a:endParaRPr lang="en-GB" b="1" u="sng" dirty="0">
              <a:latin typeface="SassoonCRInfant" panose="020105030203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latin typeface="SassoonCRInfant" panose="02010503020300020003" pitchFamily="2" charset="0"/>
              </a:rPr>
              <a:t>Question 3</a:t>
            </a:r>
          </a:p>
          <a:p>
            <a:pPr marL="0" indent="0" algn="ctr">
              <a:buNone/>
            </a:pPr>
            <a:r>
              <a:rPr lang="en-GB" b="1" dirty="0" smtClean="0">
                <a:latin typeface="SassoonCRInfant" panose="02010503020300020003" pitchFamily="2" charset="0"/>
              </a:rPr>
              <a:t> </a:t>
            </a:r>
          </a:p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How many pieces of the circle have you given away in total?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8" y="0"/>
            <a:ext cx="198878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4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Get creative! 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/>
            </a:r>
            <a:br>
              <a:rPr lang="en-GB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In the next two slides make up 3 of your own questions using your circle. </a:t>
            </a:r>
          </a:p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This must still be split into fifths and your questions should give you practice of sharing fifths and writing fractions involving fifths. 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latin typeface="SassoonCRInfant" panose="02010503020300020003" pitchFamily="2" charset="0"/>
              </a:rPr>
              <a:t>Question 1 </a:t>
            </a:r>
            <a:endParaRPr lang="en-GB" b="1" u="sng" dirty="0">
              <a:latin typeface="SassoonCRInfant" panose="02010503020300020003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-99392"/>
            <a:ext cx="2518941" cy="20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My own questions using fifths 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SassoonCRInfant" panose="02010503020300020003" pitchFamily="2" charset="0"/>
              </a:rPr>
              <a:t>Question 2 </a:t>
            </a:r>
            <a:endParaRPr lang="en-GB" b="1" u="sng" dirty="0">
              <a:latin typeface="SassoonCRInfant" panose="020105030203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latin typeface="SassoonCRInfant" panose="02010503020300020003" pitchFamily="2" charset="0"/>
              </a:rPr>
              <a:t>Question 3 </a:t>
            </a:r>
            <a:endParaRPr lang="en-GB" b="1" dirty="0">
              <a:latin typeface="SassoonCRInfant" panose="02010503020300020003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4173" y="5214188"/>
            <a:ext cx="1426783" cy="203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8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Let’s Recap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latin typeface="SassoonCRInfant" panose="02010503020300020003" pitchFamily="2" charset="0"/>
              </a:rPr>
              <a:t>Work through the power point about fractions here. You might want to make some notes and join in with the tasks in your blue Numeracy jotter.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  <a:hlinkClick r:id="rId2"/>
              </a:rPr>
              <a:t/>
            </a:r>
            <a:br>
              <a:rPr lang="en-GB" dirty="0" smtClean="0">
                <a:latin typeface="SassoonCRInfant" panose="02010503020300020003" pitchFamily="2" charset="0"/>
                <a:hlinkClick r:id="rId2"/>
              </a:rPr>
            </a:br>
            <a:r>
              <a:rPr lang="en-GB" dirty="0" smtClean="0">
                <a:latin typeface="SassoonCRInfant" panose="02010503020300020003" pitchFamily="2" charset="0"/>
                <a:hlinkClick r:id="rId2"/>
              </a:rPr>
              <a:t/>
            </a:r>
            <a:br>
              <a:rPr lang="en-GB" dirty="0" smtClean="0">
                <a:latin typeface="SassoonCRInfant" panose="02010503020300020003" pitchFamily="2" charset="0"/>
                <a:hlinkClick r:id="rId2"/>
              </a:rPr>
            </a:br>
            <a:r>
              <a:rPr lang="en-GB" dirty="0" smtClean="0">
                <a:latin typeface="SassoonCRInfant" panose="02010503020300020003" pitchFamily="2" charset="0"/>
                <a:hlinkClick r:id="rId2"/>
              </a:rPr>
              <a:t>https://www.khanacademy.org/math/arithmetic/fraction-arithmetic/arith-review-fractions-intro/v/fraction-basics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2656"/>
            <a:ext cx="1908212" cy="191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66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Identifying fifths </vt:lpstr>
      <vt:lpstr>Getting organised</vt:lpstr>
      <vt:lpstr>Task 1</vt:lpstr>
      <vt:lpstr>Questions 2 &amp; 3</vt:lpstr>
      <vt:lpstr>Get creative! </vt:lpstr>
      <vt:lpstr>My own questions using fifths </vt:lpstr>
      <vt:lpstr>Let’s Recap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fifths</dc:title>
  <dc:creator>elizabeth.mack</dc:creator>
  <cp:lastModifiedBy>elizabeth.mack</cp:lastModifiedBy>
  <cp:revision>3</cp:revision>
  <dcterms:created xsi:type="dcterms:W3CDTF">2020-03-29T20:54:18Z</dcterms:created>
  <dcterms:modified xsi:type="dcterms:W3CDTF">2020-03-29T20:52:39Z</dcterms:modified>
</cp:coreProperties>
</file>