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58" r:id="rId5"/>
    <p:sldId id="259" r:id="rId6"/>
    <p:sldId id="263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1811864"/>
            <a:ext cx="7078488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3598328"/>
            <a:ext cx="7078488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223" y="5054602"/>
            <a:ext cx="897701" cy="2794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579" y="5054602"/>
            <a:ext cx="5419813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757" y="5054602"/>
            <a:ext cx="551311" cy="27940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3471329"/>
            <a:ext cx="681744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78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193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06873"/>
            <a:ext cx="9064979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275666"/>
            <a:ext cx="9064981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1" y="4140199"/>
            <a:ext cx="8808567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7750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982132"/>
            <a:ext cx="8533667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3352800"/>
            <a:ext cx="7857064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4343401"/>
            <a:ext cx="906498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3293" y="905362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8005" y="2827870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4622" y="4140199"/>
            <a:ext cx="87940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566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4777381"/>
            <a:ext cx="906497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649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982132"/>
            <a:ext cx="8433557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639312"/>
            <a:ext cx="906497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529667"/>
            <a:ext cx="906498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70747" y="89689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29" y="260772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4622" y="3429000"/>
            <a:ext cx="87940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388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982132"/>
            <a:ext cx="9064979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566160"/>
            <a:ext cx="906497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4470401"/>
            <a:ext cx="906497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6" y="3429000"/>
            <a:ext cx="880856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5029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2490136"/>
            <a:ext cx="9064981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80856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286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906874"/>
            <a:ext cx="2158573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906874"/>
            <a:ext cx="6554012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27349" y="906874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2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4622" y="2354670"/>
            <a:ext cx="879404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1641413"/>
            <a:ext cx="8794045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3734860"/>
            <a:ext cx="8794045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622" y="3599392"/>
            <a:ext cx="879404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7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4620" y="2356260"/>
            <a:ext cx="87940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2768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240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3243262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3243262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7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915338"/>
            <a:ext cx="9064980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2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1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88534"/>
            <a:ext cx="3382397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982133"/>
            <a:ext cx="514071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3031065"/>
            <a:ext cx="338239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21" y="2912533"/>
            <a:ext cx="311145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5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83832"/>
            <a:ext cx="484293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7629" y="1032933"/>
            <a:ext cx="3905951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3255432"/>
            <a:ext cx="4842935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1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2490136"/>
            <a:ext cx="9064981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561" y="5960533"/>
            <a:ext cx="153104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9154" y="5960533"/>
            <a:ext cx="68062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6788" y="5960533"/>
            <a:ext cx="52734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5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ome.oxfordowl.co.uk/school-closure-resourc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bc.co.uk/programmes/p011nz7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63552" y="1412776"/>
            <a:ext cx="7920880" cy="21892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58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Home Learning recommendation for lots of free resources:</a:t>
            </a:r>
          </a:p>
          <a:p>
            <a:pPr marL="0" indent="0">
              <a:buNone/>
            </a:pPr>
            <a:r>
              <a:rPr lang="en-GB" sz="5800" dirty="0">
                <a:latin typeface="SassoonCRInfant" panose="02010503020300020003" pitchFamily="2" charset="0"/>
                <a:hlinkClick r:id="rId2"/>
              </a:rPr>
              <a:t>https://home.oxfordowl.co.uk/school-closure-resources</a:t>
            </a:r>
            <a:r>
              <a:rPr lang="en-GB" sz="5800" dirty="0">
                <a:latin typeface="SassoonCRInfant" panose="02010503020300020003" pitchFamily="2" charset="0"/>
                <a:hlinkClick r:id="rId2"/>
              </a:rPr>
              <a:t>/</a:t>
            </a:r>
            <a:endParaRPr lang="en-GB" sz="58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59697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026" name="Picture 2" descr="Image result for oxford 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140968"/>
            <a:ext cx="2857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63552" y="1412776"/>
            <a:ext cx="7920880" cy="46745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Reading – Characters Part </a:t>
            </a: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3 </a:t>
            </a:r>
            <a:r>
              <a:rPr lang="en-GB" sz="11200" b="1" u="sng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(of 3)</a:t>
            </a:r>
            <a:endParaRPr lang="en-GB" sz="9600" b="1" u="sng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You will need:</a:t>
            </a:r>
          </a:p>
          <a:p>
            <a:r>
              <a:rPr lang="en-GB" sz="11200" b="1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 comfy spot to work, a sharp pencil, plain paper, access to the internet and someone to help you with the lesson.</a:t>
            </a:r>
          </a:p>
          <a:p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Follow the lesson plan or skip to slide </a:t>
            </a:r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4.</a:t>
            </a: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59697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1" y="620688"/>
            <a:ext cx="1676779" cy="2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63552" y="1412776"/>
            <a:ext cx="7920880" cy="46085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Reading – Characters Part </a:t>
            </a: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3 </a:t>
            </a:r>
            <a:r>
              <a:rPr lang="en-GB" sz="11200" b="1" u="sng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(of </a:t>
            </a: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3)</a:t>
            </a:r>
            <a:endParaRPr lang="en-GB" sz="9600" b="1" u="sng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show an understanding of what I’m reading 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(or listening to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cs typeface="Times New Roman" panose="02020603050405020304" pitchFamily="18" charset="0"/>
              </a:rPr>
              <a:t>).</a:t>
            </a: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I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describe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the main character(s).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I 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can use </a:t>
            </a:r>
            <a:r>
              <a:rPr lang="en-GB" sz="11200" i="1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amazing adjectives</a:t>
            </a: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to describe characters.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59697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911" y="1041143"/>
            <a:ext cx="1901497" cy="14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05636" y="1284020"/>
            <a:ext cx="8225330" cy="502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you listen to the story, make a list or create a drawing for each main character (George and his Grandmother): 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://www.bbc.co.uk/programmes/p011nz7m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79576" y="564882"/>
            <a:ext cx="6799262" cy="71913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George’s Marvellous Medicine</a:t>
            </a:r>
            <a:endParaRPr lang="en-GB" sz="4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1463" t="12353" r="10173" b="16219"/>
          <a:stretch/>
        </p:blipFill>
        <p:spPr>
          <a:xfrm>
            <a:off x="3935952" y="3307742"/>
            <a:ext cx="4202208" cy="3001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8422" r="26437" b="12341"/>
          <a:stretch/>
        </p:blipFill>
        <p:spPr>
          <a:xfrm>
            <a:off x="10230966" y="564882"/>
            <a:ext cx="966614" cy="20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05636" y="1284020"/>
            <a:ext cx="8225330" cy="33691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 –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As you listen to the story, make a list or create a drawing for each main character (George and his Grandmother): 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1 – Draw the main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characters.  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Describe them (looks and personality) to someone at home.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2 – Draw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the main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characters.   Make lists of key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words to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describe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them (looks and personality) 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Option 3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Draw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the main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characters.   Make lists of key words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to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describe them (looks and personality).  Write a short descriptive sentence using your key adjectives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.  Are the characters the same?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79576" y="564882"/>
            <a:ext cx="6799262" cy="71913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George’s Marvellous Medicine</a:t>
            </a:r>
            <a:endParaRPr lang="en-GB" sz="44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4582436"/>
            <a:ext cx="3096344" cy="17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79576" y="1282453"/>
            <a:ext cx="7920880" cy="4909521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Did you successfully describe the main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characters?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</a:t>
            </a:r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			</a:t>
            </a:r>
            <a:r>
              <a:rPr lang="en-GB" sz="1600" dirty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1 – I struggled					   4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not there yet</a:t>
            </a:r>
            <a:r>
              <a:rPr lang="en-GB" sz="1600" dirty="0">
                <a:latin typeface="SassoonCRInfantMedium" panose="02000603020000020003" pitchFamily="2" charset="0"/>
              </a:rPr>
              <a:t>		       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getting there	        3 – I think I’m getting it			   5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>
                <a:latin typeface="SassoonCRInfantMedium" panose="02000603020000020003" pitchFamily="2" charset="0"/>
              </a:rPr>
              <a:t>	        				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Who is your favourite character – tell me in the blog comments.  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59697" y="620688"/>
            <a:ext cx="5386387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8752864" y="522636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4439817" y="3345051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36" y="2708921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595" y="4235479"/>
            <a:ext cx="2299410" cy="12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45029" y="1282452"/>
            <a:ext cx="9875520" cy="475258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Option 1: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Next time you read a story with someone else, describe a character to them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and see if they can guess from your description.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Option 2: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 </a:t>
            </a:r>
            <a:r>
              <a:rPr lang="en-GB" sz="2000" u="sng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With permission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, make your own potion.  This can be a fun bath time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activity.</a:t>
            </a: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Option 3: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Play some music and dance away like Gerald the giraffe – have fun.  Everyone can dance!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59697" y="620688"/>
            <a:ext cx="5386387" cy="538162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Extension activities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8752864" y="522636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445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Garamond</vt:lpstr>
      <vt:lpstr>SassoonCRInfant</vt:lpstr>
      <vt:lpstr>SassoonCRInfantMedium</vt:lpstr>
      <vt:lpstr>Times New Roman</vt:lpstr>
      <vt:lpstr>Organic</vt:lpstr>
      <vt:lpstr>Literacy</vt:lpstr>
      <vt:lpstr>Literacy</vt:lpstr>
      <vt:lpstr>Literacy</vt:lpstr>
      <vt:lpstr>George’s Marvellous Medicine</vt:lpstr>
      <vt:lpstr>George’s Marvellous Medicine</vt:lpstr>
      <vt:lpstr>Assessment and Plenary</vt:lpstr>
      <vt:lpstr>Extension activities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activities</dc:title>
  <dc:creator>Karen Wilson</dc:creator>
  <cp:lastModifiedBy>Karen Wilson</cp:lastModifiedBy>
  <cp:revision>4</cp:revision>
  <dcterms:created xsi:type="dcterms:W3CDTF">2020-03-24T14:40:16Z</dcterms:created>
  <dcterms:modified xsi:type="dcterms:W3CDTF">2020-03-24T14:56:24Z</dcterms:modified>
</cp:coreProperties>
</file>