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60" r:id="rId6"/>
    <p:sldId id="277" r:id="rId7"/>
    <p:sldId id="278" r:id="rId8"/>
    <p:sldId id="261" r:id="rId9"/>
    <p:sldId id="279" r:id="rId10"/>
    <p:sldId id="280" r:id="rId11"/>
    <p:sldId id="281" r:id="rId12"/>
    <p:sldId id="28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0" autoAdjust="0"/>
    <p:restoredTop sz="94660" autoAdjust="0"/>
  </p:normalViewPr>
  <p:slideViewPr>
    <p:cSldViewPr>
      <p:cViewPr>
        <p:scale>
          <a:sx n="50" d="100"/>
          <a:sy n="50" d="100"/>
        </p:scale>
        <p:origin x="-137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9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7F5E-47EE-47D6-9AA7-B80D02BDC4F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Mdck80SHn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Numeracy lesson.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u="sng" dirty="0">
                <a:latin typeface="SassoonCRInfantMedium" panose="02000603020000020003" pitchFamily="2" charset="0"/>
              </a:rPr>
              <a:t/>
            </a:r>
            <a:br>
              <a:rPr lang="en-GB" u="sng" dirty="0">
                <a:latin typeface="SassoonCRInfantMedium" panose="02000603020000020003" pitchFamily="2" charset="0"/>
              </a:rPr>
            </a:br>
            <a:r>
              <a:rPr lang="en-GB" u="sng" dirty="0" smtClean="0">
                <a:latin typeface="SassoonCRInfantMedium" panose="02000603020000020003" pitchFamily="2" charset="0"/>
              </a:rPr>
              <a:t>Wednesday 25</a:t>
            </a:r>
            <a:r>
              <a:rPr lang="en-GB" u="sng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March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657" y="263691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SassoonCRInfantMedium" panose="02000603020000020003" pitchFamily="2" charset="0"/>
              </a:rPr>
              <a:t>Here is an example…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33+ 59=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Step 2: Add the rounded numbers to calculate your estimate.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30+60=90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>
                <a:latin typeface="SassoonCRInfantMedium" panose="02000603020000020003" pitchFamily="2" charset="0"/>
              </a:rPr>
              <a:t/>
            </a:r>
            <a:br>
              <a:rPr lang="en-GB" dirty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So my estimate is that the answer to 33+59 will be around 90.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657" y="263691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SassoonCRInfantMedium" panose="02000603020000020003" pitchFamily="2" charset="0"/>
              </a:rPr>
              <a:t>Here is an example…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33+ 59=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Step 3:Calculate the actual sum. Use either partition method or draw the dienes (Monday and Tuesday’s lesson).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  33       30 and 3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+</a:t>
            </a:r>
            <a:r>
              <a:rPr lang="en-GB" u="sng" dirty="0" smtClean="0">
                <a:latin typeface="SassoonCRInfantMedium" panose="02000603020000020003" pitchFamily="2" charset="0"/>
              </a:rPr>
              <a:t>59       50 and 9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u="sng" dirty="0" smtClean="0">
                <a:latin typeface="SassoonCRInfantMedium" panose="02000603020000020003" pitchFamily="2" charset="0"/>
              </a:rPr>
              <a:t>  92       80   + 12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458112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19672" y="51571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Callout 7"/>
          <p:cNvSpPr/>
          <p:nvPr/>
        </p:nvSpPr>
        <p:spPr>
          <a:xfrm>
            <a:off x="5868144" y="4293096"/>
            <a:ext cx="2736304" cy="18002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Answer=92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105" y="306896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SassoonCRInfantMedium" panose="02000603020000020003" pitchFamily="2" charset="0"/>
              </a:rPr>
              <a:t>Here is an example…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33+ 59=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Step 4:Compare with your estimate, is it a sensible answer? If not, check your calculation..</a:t>
            </a:r>
            <a:b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So my estimate was 90 and my actual answer was 92 so yes I can feel confident I’ve got it right!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  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C:\Users\jennifer.hall\AppData\Local\Microsoft\Windows\INetCache\IE\BVLVQG3L\celebrat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01208"/>
            <a:ext cx="1904999" cy="130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Your turn!</a:t>
            </a:r>
            <a:b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In your 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jotter round these numbers first, make and estimation. Then calculate the actual answer. Check it against your estimation.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Image result for 1 green chil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9" y="2061688"/>
            <a:ext cx="1224136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3 yellow chil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1688"/>
            <a:ext cx="153617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4 red chill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1688"/>
            <a:ext cx="115212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944" y="206168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206168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206168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7975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2</a:t>
            </a:r>
            <a:r>
              <a:rPr lang="en-GB" sz="2400" dirty="0" smtClean="0"/>
              <a:t>3</a:t>
            </a:r>
            <a:r>
              <a:rPr lang="en-GB" sz="2400" dirty="0" smtClean="0"/>
              <a:t>+ 12=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17+14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30+ 41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45+27=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13+ 48=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87+23=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/>
              <a:t>6</a:t>
            </a:r>
            <a:r>
              <a:rPr lang="en-GB" sz="2400" dirty="0" smtClean="0"/>
              <a:t>5</a:t>
            </a:r>
            <a:r>
              <a:rPr lang="en-GB" sz="2400" dirty="0" smtClean="0"/>
              <a:t>+ </a:t>
            </a:r>
            <a:r>
              <a:rPr lang="en-GB" sz="2400" dirty="0" smtClean="0"/>
              <a:t>17=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98+24</a:t>
            </a:r>
            <a:r>
              <a:rPr lang="en-GB" sz="2400" dirty="0" smtClean="0"/>
              <a:t>=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7668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43+ 15=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6</a:t>
            </a:r>
            <a:r>
              <a:rPr lang="en-GB" sz="2400" dirty="0" smtClean="0"/>
              <a:t>8+34=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132+ </a:t>
            </a:r>
            <a:r>
              <a:rPr lang="en-GB" sz="2400" dirty="0"/>
              <a:t>8</a:t>
            </a:r>
            <a:r>
              <a:rPr lang="en-GB" sz="2400" dirty="0" smtClean="0"/>
              <a:t>1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123</a:t>
            </a:r>
            <a:r>
              <a:rPr lang="en-GB" sz="2400" dirty="0" smtClean="0"/>
              <a:t>+23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101+ 111=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130</a:t>
            </a:r>
            <a:r>
              <a:rPr lang="en-GB" sz="2400" dirty="0" smtClean="0"/>
              <a:t>+127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233</a:t>
            </a:r>
            <a:r>
              <a:rPr lang="en-GB" sz="2400" dirty="0" smtClean="0"/>
              <a:t>+ </a:t>
            </a:r>
            <a:r>
              <a:rPr lang="en-GB" sz="2400" dirty="0" smtClean="0"/>
              <a:t>23=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832</a:t>
            </a:r>
            <a:r>
              <a:rPr lang="en-GB" sz="2400" dirty="0" smtClean="0"/>
              <a:t>+128=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52313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423+ 15=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6</a:t>
            </a:r>
            <a:r>
              <a:rPr lang="en-GB" sz="2400" dirty="0" smtClean="0"/>
              <a:t>82+34=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132+ 1</a:t>
            </a:r>
            <a:r>
              <a:rPr lang="en-GB" sz="2400" dirty="0" smtClean="0"/>
              <a:t>8</a:t>
            </a:r>
            <a:r>
              <a:rPr lang="en-GB" sz="2400" dirty="0" smtClean="0"/>
              <a:t>1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123</a:t>
            </a:r>
            <a:r>
              <a:rPr lang="en-GB" sz="2400" dirty="0" smtClean="0"/>
              <a:t>+223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221+ 327=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453+127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827+ 323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801</a:t>
            </a:r>
            <a:r>
              <a:rPr lang="en-GB" sz="2400" dirty="0" smtClean="0"/>
              <a:t>+401=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9724" y="3275925"/>
            <a:ext cx="7772400" cy="147002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GB" dirty="0" smtClean="0">
                <a:latin typeface="SassoonCRInfantMedium" panose="02000603020000020003" pitchFamily="2" charset="0"/>
              </a:rPr>
              <a:t>Let’s reflect on our learning!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Can you now…</a:t>
            </a:r>
            <a:b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..m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ake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a sensible estimation by rounding to the nearest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10?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…add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by drawing dienes or using the partitioning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method?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…check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if my answer is sensible by comparing it with my</a:t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   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estimation?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6147" name="Picture 3" descr="C:\Users\jennifer.hall\AppData\Local\Microsoft\Windows\INetCache\IE\GNK1MN8P\Traffic-Light-PNG-H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365104"/>
            <a:ext cx="2650604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752052"/>
            <a:ext cx="7590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Not achieved the learning intention- I’ve answered ‘no’ to all of the above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 through the slides again.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543128"/>
            <a:ext cx="809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Partly 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</a:t>
            </a:r>
            <a:r>
              <a:rPr lang="en-GB" dirty="0" smtClean="0">
                <a:latin typeface="SassoonCRInfantMedium" panose="02000603020000020003" pitchFamily="2" charset="0"/>
              </a:rPr>
              <a:t>some </a:t>
            </a:r>
            <a:r>
              <a:rPr lang="en-GB" dirty="0">
                <a:latin typeface="SassoonCRInfantMedium" panose="02000603020000020003" pitchFamily="2" charset="0"/>
              </a:rPr>
              <a:t>of the </a:t>
            </a:r>
            <a:r>
              <a:rPr lang="en-GB" dirty="0" smtClean="0">
                <a:latin typeface="SassoonCRInfantMedium" panose="02000603020000020003" pitchFamily="2" charset="0"/>
              </a:rPr>
              <a:t>above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Goo job! We’ll keep practising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6196677"/>
            <a:ext cx="7304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all of the above</a:t>
            </a:r>
            <a:r>
              <a:rPr lang="en-GB" dirty="0" smtClean="0"/>
              <a:t>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Well done!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i="1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468444" cy="1296144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Adding multiples of ten</a:t>
            </a:r>
          </a:p>
          <a:p>
            <a:pPr algn="l"/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Multiples of ten are: 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10,20,30,40,50,60,70,80,90,100</a:t>
            </a:r>
          </a:p>
          <a:p>
            <a:pPr algn="l"/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 easiest way to do this is to think about them as ten sticks so…</a:t>
            </a: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30+40= </a:t>
            </a:r>
          </a:p>
          <a:p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3 ten sticks + 4 ten sticks= 7 tens and 7 tens are 70!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33056"/>
            <a:ext cx="3899296" cy="1844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2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468444" cy="1296144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Your turn!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10+20=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30+50=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50+40=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30+70=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60+50=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70+50=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40+40=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90+80=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70+70=</a:t>
            </a:r>
          </a:p>
          <a:p>
            <a:pPr marL="514350" indent="-514350" algn="l">
              <a:buAutoNum type="arabicParenR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100+50=</a:t>
            </a:r>
          </a:p>
          <a:p>
            <a:pPr algn="l"/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L.I. </a:t>
            </a:r>
            <a:r>
              <a:rPr lang="en-GB" u="sng" dirty="0" smtClean="0">
                <a:latin typeface="SassoonCRInfantMedium" panose="02000603020000020003" pitchFamily="2" charset="0"/>
              </a:rPr>
              <a:t>To estimate and then add</a:t>
            </a:r>
            <a:r>
              <a:rPr lang="en-GB" u="sng" dirty="0" smtClean="0">
                <a:latin typeface="SassoonCRInfantMedium" panose="02000603020000020003" pitchFamily="2" charset="0"/>
              </a:rPr>
              <a:t/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i="1" dirty="0" smtClean="0">
                <a:latin typeface="SassoonCRInfantMedium" panose="02000603020000020003" pitchFamily="2" charset="0"/>
              </a:rPr>
              <a:t>Recommended time </a:t>
            </a:r>
            <a:r>
              <a:rPr lang="en-GB" i="1" dirty="0" err="1" smtClean="0">
                <a:latin typeface="SassoonCRInfantMedium" panose="02000603020000020003" pitchFamily="2" charset="0"/>
              </a:rPr>
              <a:t>approx</a:t>
            </a:r>
            <a:r>
              <a:rPr lang="en-GB" i="1" dirty="0" smtClean="0">
                <a:latin typeface="SassoonCRInfantMedium" panose="02000603020000020003" pitchFamily="2" charset="0"/>
              </a:rPr>
              <a:t> 1 hour</a:t>
            </a:r>
            <a:endParaRPr lang="en-GB" i="1" dirty="0">
              <a:latin typeface="SassoonCRInfantMedium" panose="0200060302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Steps to success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can make a sensible estimation by rounding to the nearest 10.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add by drawing dienes or using the partitioning method.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check if my answer is sensible by comparing it with my</a:t>
            </a:r>
          </a:p>
          <a:p>
            <a:pPr algn="l"/>
            <a:r>
              <a:rPr lang="en-GB" sz="28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 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 estimation.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steps to su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476"/>
            <a:ext cx="2438400" cy="19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Can you remember what estimation means?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Yes, it means to have a sensible guess!</a:t>
            </a:r>
            <a:b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This is useful for checking our answers look sensible.</a:t>
            </a:r>
            <a:b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It’s useful in the real world when you go to pay for items at the till. If you have a rough estimate at how much you owe then you’ll know if you have enough money!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989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One way we can have a sensible guess it to round to the nearest 10.</a:t>
            </a:r>
            <a:b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Watch this video clip to remind yourself how to do this!</a:t>
            </a:r>
            <a:r>
              <a:rPr lang="en-GB" dirty="0">
                <a:hlinkClick r:id="rId2"/>
              </a:rPr>
              <a:t> https://www.youtube.com/watch?v=CMdck80SHnw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181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Your task, to estimate the answer to an addition sum, calculate the exact answer and then compare it to see if you’re answer looks correct!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181" y="220486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SassoonCRInfantMedium" panose="02000603020000020003" pitchFamily="2" charset="0"/>
              </a:rPr>
              <a:t>Here is an example…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33+ 59=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Step 1: Round both numbers…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33 rounds to 30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>59 rounds to 60</a:t>
            </a: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337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Numeracy lesson.  Wednesday 25th March</vt:lpstr>
      <vt:lpstr>Mental Maths Recommended time 15 mins</vt:lpstr>
      <vt:lpstr>Mental Maths </vt:lpstr>
      <vt:lpstr>L.I. To estimate and then add Recommended time approx 1 hour</vt:lpstr>
      <vt:lpstr>Can you remember what estimation means?</vt:lpstr>
      <vt:lpstr>Yes, it means to have a sensible guess!  This is useful for checking our answers look sensible.  It’s useful in the real world when you go to pay for items at the till. If you have a rough estimate at how much you owe then you’ll know if you have enough money!</vt:lpstr>
      <vt:lpstr>  One way we can have a sensible guess it to round to the nearest 10.  Watch this video clip to remind yourself how to do this! https://www.youtube.com/watch?v=CMdck80SHnw</vt:lpstr>
      <vt:lpstr>Your task, to estimate the answer to an addition sum, calculate the exact answer and then compare it to see if you’re answer looks correct!</vt:lpstr>
      <vt:lpstr>Here is an example… 33+ 59=  Step 1: Round both numbers…  33 rounds to 30 59 rounds to 60 </vt:lpstr>
      <vt:lpstr>Here is an example… 33+ 59=  Step 2: Add the rounded numbers to calculate your estimate.  30+60=90  So my estimate is that the answer to 33+59 will be around 90. </vt:lpstr>
      <vt:lpstr>Here is an example… 33+ 59= Step 3:Calculate the actual sum. Use either partition method or draw the dienes (Monday and Tuesday’s lesson).    33       30 and 3 +59       50 and 9   92       80   + 12 </vt:lpstr>
      <vt:lpstr>Here is an example… 33+ 59= Step 4:Compare with your estimate, is it a sensible answer? If not, check your calculation..  So my estimate was 90 and my actual answer was 92 so yes I can feel confident I’ve got it right!     </vt:lpstr>
      <vt:lpstr>Your turn! In your jotter round these numbers first, make and estimation. Then calculate the actual answer. Check it against your estimation. </vt:lpstr>
      <vt:lpstr>Let’s reflect on our learning! Can you now… ..make a sensible estimation by rounding to the nearest 10? …add by drawing dienes or using the partitioning method? …check if my answer is sensible by comparing it with my     estimation?    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L.I. To learn how to use a dictionary</dc:title>
  <dc:creator>Jennifer Hall</dc:creator>
  <cp:lastModifiedBy>Jennifer Hall</cp:lastModifiedBy>
  <cp:revision>42</cp:revision>
  <dcterms:created xsi:type="dcterms:W3CDTF">2020-01-07T09:37:11Z</dcterms:created>
  <dcterms:modified xsi:type="dcterms:W3CDTF">2020-03-25T00:18:38Z</dcterms:modified>
</cp:coreProperties>
</file>