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70" r:id="rId2"/>
    <p:sldId id="284" r:id="rId3"/>
    <p:sldId id="281" r:id="rId4"/>
    <p:sldId id="269" r:id="rId5"/>
    <p:sldId id="286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65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56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31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47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3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02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9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ome.oxfordowl.co.uk/school-closure-resourc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21892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8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Home Learning recommendation for lots of free resources:</a:t>
            </a:r>
          </a:p>
          <a:p>
            <a:pPr marL="0" indent="0">
              <a:buNone/>
            </a:pPr>
            <a:r>
              <a:rPr lang="en-GB" sz="5800" dirty="0">
                <a:latin typeface="SassoonCRInfant" panose="02010503020300020003" pitchFamily="2" charset="0"/>
                <a:hlinkClick r:id="rId2"/>
              </a:rPr>
              <a:t>https://home.oxfordowl.co.uk/school-closure-resources</a:t>
            </a:r>
            <a:r>
              <a:rPr lang="en-GB" sz="5800" dirty="0" smtClean="0">
                <a:latin typeface="SassoonCRInfant" panose="02010503020300020003" pitchFamily="2" charset="0"/>
                <a:hlinkClick r:id="rId2"/>
              </a:rPr>
              <a:t>/</a:t>
            </a:r>
            <a:endParaRPr lang="en-GB" sz="58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 descr="Image result for oxford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43924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1 (of </a:t>
            </a: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3)</a:t>
            </a:r>
            <a:endParaRPr lang="en-GB" sz="9600" b="1" u="sng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 comfy spot to </a:t>
            </a:r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work and </a:t>
            </a:r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someone to help you with the lesson.</a:t>
            </a: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620688"/>
            <a:ext cx="1676779" cy="2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1 (of 2)</a:t>
            </a:r>
            <a:endParaRPr lang="en-GB" sz="9600" b="1" u="sng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show an understanding of what I’m reading 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(or listening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cs typeface="Times New Roman" panose="02020603050405020304" pitchFamily="18" charset="0"/>
              </a:rPr>
              <a:t>).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match adjectives to characters.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10" y="1041142"/>
            <a:ext cx="1901497" cy="14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973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 1: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Match the sentences to each character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to describe how they look (their appearance).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Long whiskers and a red and white striped hat.		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Big ears and a long tail. 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Brown and bumpy skin.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Enormous ears and a big smile.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Amazing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Adjectives</a:t>
            </a:r>
            <a:endParaRPr lang="en-GB" sz="3600" i="1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34" y="2823409"/>
            <a:ext cx="1035259" cy="1275669"/>
          </a:xfrm>
          <a:prstGeom prst="rect">
            <a:avLst/>
          </a:prstGeom>
        </p:spPr>
      </p:pic>
      <p:pic>
        <p:nvPicPr>
          <p:cNvPr id="3082" name="Picture 10" descr="Image result for stick man julia donaldso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74" y="2708783"/>
            <a:ext cx="1223822" cy="14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r seuss book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7" y="2708783"/>
            <a:ext cx="1363034" cy="13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4099"/>
          <a:stretch/>
        </p:blipFill>
        <p:spPr>
          <a:xfrm>
            <a:off x="991910" y="2823409"/>
            <a:ext cx="1313150" cy="11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973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 2: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Match the sentences to each character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to describe what they are like (their personality).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Clever and sneaky	.	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Friendly and kind.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Brave and determined.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Mischievous and funny.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Amazing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Adjectives</a:t>
            </a:r>
            <a:endParaRPr lang="en-GB" sz="3600" i="1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34" y="2823409"/>
            <a:ext cx="1035259" cy="1275669"/>
          </a:xfrm>
          <a:prstGeom prst="rect">
            <a:avLst/>
          </a:prstGeom>
        </p:spPr>
      </p:pic>
      <p:pic>
        <p:nvPicPr>
          <p:cNvPr id="3082" name="Picture 10" descr="Image result for stick man julia donaldso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74" y="2708783"/>
            <a:ext cx="1223822" cy="14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r seuss book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7" y="2708783"/>
            <a:ext cx="1363034" cy="13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4099"/>
          <a:stretch/>
        </p:blipFill>
        <p:spPr>
          <a:xfrm>
            <a:off x="998628" y="2837128"/>
            <a:ext cx="1313150" cy="11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495486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you successfully describe the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characters?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</a:t>
            </a: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Are there other words you would use to describe these characters? 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Do you have books with these characters in them?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If so, tell me in the blog comments.  Well done!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915816" y="3345051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36" y="2708920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222083" y="5013176"/>
            <a:ext cx="1000679" cy="1008112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829</TotalTime>
  <Words>309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Literacy</vt:lpstr>
      <vt:lpstr>Amazing Adjectives</vt:lpstr>
      <vt:lpstr>Amazing Adjectives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Karen Wilson</cp:lastModifiedBy>
  <cp:revision>55</cp:revision>
  <dcterms:created xsi:type="dcterms:W3CDTF">2020-03-18T10:25:50Z</dcterms:created>
  <dcterms:modified xsi:type="dcterms:W3CDTF">2020-03-24T14:43:32Z</dcterms:modified>
</cp:coreProperties>
</file>