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82" r:id="rId2"/>
    <p:sldId id="275" r:id="rId3"/>
    <p:sldId id="276" r:id="rId4"/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5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56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31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7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3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02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</a:t>
            </a: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3 </a:t>
            </a: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Sharp pencil, our writing from yesterday, he VCOP sheet from your Home Learning booklet (given home in your pack/collected from school) and someone to help you read through your work and the lesson.</a:t>
            </a: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Follow the lesson plan or skip to slide 4.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3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develop my own ideas for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imaginative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writing.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describe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 setting using amazing adjectives.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can use </a:t>
            </a:r>
            <a:r>
              <a:rPr lang="en-GB" sz="112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The Descriptive Bubble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to describe what I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see, hear and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feel in a picture prompt.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can check and up-level my work.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253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Do these descriptions match the pictures?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True or false?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The blossom tree has ten pink flowers.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	The three orange daffodils have a yellow  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        trumpet.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The butterfly is symmetrical.</a:t>
            </a: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Warm Up 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270" b="64335"/>
          <a:stretch/>
        </p:blipFill>
        <p:spPr>
          <a:xfrm>
            <a:off x="755820" y="2780928"/>
            <a:ext cx="960739" cy="1209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85" y="3702715"/>
            <a:ext cx="783434" cy="1368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29" y="5180018"/>
            <a:ext cx="1631990" cy="10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980728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your title and story with someone and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up-level your work.  Use the VCOP sheet in your Home Learning pack.  </a:t>
            </a:r>
          </a:p>
          <a:p>
            <a:pPr marL="0" indent="0">
              <a:buNone/>
            </a:pP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(VCOP = vocabulary, connectives, openers and punctuation). </a:t>
            </a:r>
            <a:endParaRPr lang="en-GB" sz="7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Does your title and descriptions match the image?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Do you need to up-level your work?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Have you included a character?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Have you used amazing adjectives?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Could you add joining words?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76672"/>
            <a:ext cx="2880320" cy="18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5445224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With permission, post a photo of your Imaginative Writing work to the school blog or Twitter page.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successfully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up-level your writing?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Keep on writing!  You can use this lesson to write similar imaginative stories using your own settings, views or images.  Well done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915816" y="4189007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7144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705982" y="5805264"/>
            <a:ext cx="516779" cy="496044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5445224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1: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Write a spring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enses poem</a:t>
            </a: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2: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 Draw or paint some spring flowers.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3: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Count how many butterflies visit your garden.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Extension activities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646</TotalTime>
  <Words>444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Warm Up </vt:lpstr>
      <vt:lpstr>PowerPoint Presentation</vt:lpstr>
      <vt:lpstr>Assessment and Plenary</vt:lpstr>
      <vt:lpstr>Extension activities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Karen Wilson</cp:lastModifiedBy>
  <cp:revision>34</cp:revision>
  <dcterms:created xsi:type="dcterms:W3CDTF">2020-03-18T10:25:50Z</dcterms:created>
  <dcterms:modified xsi:type="dcterms:W3CDTF">2020-03-23T07:58:59Z</dcterms:modified>
</cp:coreProperties>
</file>