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4"/>
  </p:sldMasterIdLst>
  <p:sldIdLst>
    <p:sldId id="270" r:id="rId5"/>
    <p:sldId id="284" r:id="rId6"/>
    <p:sldId id="281" r:id="rId7"/>
    <p:sldId id="269" r:id="rId8"/>
    <p:sldId id="286" r:id="rId9"/>
    <p:sldId id="25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99FF"/>
    <a:srgbClr val="66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5" d="100"/>
          <a:sy n="65" d="100"/>
        </p:scale>
        <p:origin x="134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30E2307-1E40-4E12-8716-25BFDA8E7013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78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651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0569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3311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478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3337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024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966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4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5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9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96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91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33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3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27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1D110F-3F4E-48D9-B8AA-5D0E825AFDB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7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home.oxfordowl.co.uk/school-closure-resources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1412776"/>
            <a:ext cx="7920880" cy="21892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58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Home Learning recommendation for lots of free resources:</a:t>
            </a:r>
          </a:p>
          <a:p>
            <a:pPr marL="0" indent="0">
              <a:buNone/>
            </a:pPr>
            <a:r>
              <a:rPr lang="en-GB" sz="5800" dirty="0">
                <a:latin typeface="SassoonCRInfant" panose="02010503020300020003" pitchFamily="2" charset="0"/>
                <a:hlinkClick r:id="rId2"/>
              </a:rPr>
              <a:t>https://home.oxfordowl.co.uk/school-closure-resources</a:t>
            </a:r>
            <a:r>
              <a:rPr lang="en-GB" sz="5800" dirty="0" smtClean="0">
                <a:latin typeface="SassoonCRInfant" panose="02010503020300020003" pitchFamily="2" charset="0"/>
                <a:hlinkClick r:id="rId2"/>
              </a:rPr>
              <a:t>/</a:t>
            </a:r>
            <a:endParaRPr lang="en-GB" sz="5800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rmAutofit fontScale="90000"/>
          </a:bodyPr>
          <a:lstStyle/>
          <a:p>
            <a:r>
              <a:rPr lang="en-GB" sz="7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1026" name="Picture 2" descr="Image result for oxford ow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2857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1412776"/>
            <a:ext cx="7920880" cy="439248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11200" b="1" u="sng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Reading – Characters Part 1 (of 3)</a:t>
            </a:r>
            <a:endParaRPr lang="en-GB" sz="9600" b="1" u="sng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You will need:</a:t>
            </a: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 comfy spot to work and someone to help you with the lesson.</a:t>
            </a:r>
          </a:p>
          <a:p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rmAutofit fontScale="90000"/>
          </a:bodyPr>
          <a:lstStyle/>
          <a:p>
            <a:r>
              <a:rPr lang="en-GB" sz="7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620688"/>
            <a:ext cx="1676779" cy="20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1412776"/>
            <a:ext cx="7920880" cy="46085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u="sng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Reading – Characters Part 1 (of 2)</a:t>
            </a:r>
            <a:endParaRPr lang="en-GB" sz="9600" b="1" u="sng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Learning Intention (LI):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show an understanding of what I’m reading 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(or listening to</a:t>
            </a: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  <a:cs typeface="Times New Roman" panose="02020603050405020304" pitchFamily="18" charset="0"/>
              </a:rPr>
              <a:t>).</a:t>
            </a:r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Success Criteria (SC):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I can match adjectives to characters.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 </a:t>
            </a: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rmAutofit fontScale="90000"/>
          </a:bodyPr>
          <a:lstStyle/>
          <a:p>
            <a:r>
              <a:rPr lang="en-GB" sz="72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910" y="1041142"/>
            <a:ext cx="1901497" cy="142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81636" y="1284020"/>
            <a:ext cx="8225330" cy="509730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Activity 1: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Match the sentences to each character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to describe how they look (their appearance).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Long whiskers and a red and white striped hat.		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Big ears and a long tail. 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Brown and bumpy skin.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Enormous ears and a big smile.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194670" y="573235"/>
            <a:ext cx="6799262" cy="719138"/>
          </a:xfrm>
        </p:spPr>
        <p:txBody>
          <a:bodyPr>
            <a:noAutofit/>
          </a:bodyPr>
          <a:lstStyle/>
          <a:p>
            <a:r>
              <a:rPr lang="en-GB" sz="3600" i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Amazing Adjectives</a:t>
            </a:r>
            <a:endParaRPr lang="en-GB" sz="3600" i="1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334" y="2823409"/>
            <a:ext cx="1035259" cy="1275669"/>
          </a:xfrm>
          <a:prstGeom prst="rect">
            <a:avLst/>
          </a:prstGeom>
        </p:spPr>
      </p:pic>
      <p:pic>
        <p:nvPicPr>
          <p:cNvPr id="3082" name="Picture 10" descr="Image result for stick man julia donaldson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74" y="2708783"/>
            <a:ext cx="1223822" cy="14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dr seuss book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7" y="2708783"/>
            <a:ext cx="1363034" cy="136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34099"/>
          <a:stretch/>
        </p:blipFill>
        <p:spPr>
          <a:xfrm>
            <a:off x="991910" y="2823409"/>
            <a:ext cx="1313150" cy="11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81636" y="1284020"/>
            <a:ext cx="8225330" cy="509730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Activity 2: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Match the sentences to each character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to describe what they are like (their personality).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Clever and sneaky	.	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Friendly and kind.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Brave and determined.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Mischievous and funny.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194670" y="573235"/>
            <a:ext cx="6799262" cy="719138"/>
          </a:xfrm>
        </p:spPr>
        <p:txBody>
          <a:bodyPr>
            <a:noAutofit/>
          </a:bodyPr>
          <a:lstStyle/>
          <a:p>
            <a:r>
              <a:rPr lang="en-GB" sz="3600" i="1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Amazing Adjectives</a:t>
            </a:r>
            <a:endParaRPr lang="en-GB" sz="3600" i="1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334" y="2823409"/>
            <a:ext cx="1035259" cy="1275669"/>
          </a:xfrm>
          <a:prstGeom prst="rect">
            <a:avLst/>
          </a:prstGeom>
        </p:spPr>
      </p:pic>
      <p:pic>
        <p:nvPicPr>
          <p:cNvPr id="3082" name="Picture 10" descr="Image result for stick man julia donaldson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74" y="2708783"/>
            <a:ext cx="1223822" cy="14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dr seuss book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77" y="2708783"/>
            <a:ext cx="1363034" cy="136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4099"/>
          <a:stretch/>
        </p:blipFill>
        <p:spPr>
          <a:xfrm>
            <a:off x="998628" y="2837128"/>
            <a:ext cx="1313150" cy="11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55576" y="1282452"/>
            <a:ext cx="7920880" cy="4954860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Think: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Did you successfully describe the characters?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Choose an assessment method and draw it beside your work. </a:t>
            </a:r>
            <a:r>
              <a:rPr lang="en-GB" sz="2000" dirty="0">
                <a:latin typeface="SassoonCRInfantMedium" panose="02000603020000020003" pitchFamily="2" charset="0"/>
              </a:rPr>
              <a:t>	</a:t>
            </a:r>
            <a:endParaRPr lang="en-GB" sz="20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000" dirty="0">
                <a:latin typeface="SassoonCRInfantMedium" panose="02000603020000020003" pitchFamily="2" charset="0"/>
              </a:rPr>
              <a:t>			</a:t>
            </a:r>
            <a:r>
              <a:rPr lang="en-GB" sz="1600" dirty="0" smtClean="0">
                <a:latin typeface="SassoonCRInfantMedium" panose="02000603020000020003" pitchFamily="2" charset="0"/>
              </a:rPr>
              <a:t>                                    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1 – I struggled					   4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I’m doing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well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Red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not there yet</a:t>
            </a:r>
            <a:r>
              <a:rPr lang="en-GB" sz="1600" dirty="0" smtClean="0">
                <a:latin typeface="SassoonCRInfantMedium" panose="02000603020000020003" pitchFamily="2" charset="0"/>
              </a:rPr>
              <a:t>		       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2 – I found some difficult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C000"/>
                </a:solidFill>
                <a:latin typeface="SassoonCRInfantMedium" panose="02000603020000020003" pitchFamily="2" charset="0"/>
              </a:rPr>
              <a:t>Orange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getting there	        3 – I think I’m getting it			   5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I have got it!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Green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– got it!	</a:t>
            </a:r>
            <a:r>
              <a:rPr lang="en-GB" sz="1600" dirty="0">
                <a:latin typeface="SassoonCRInfantMedium" panose="02000603020000020003" pitchFamily="2" charset="0"/>
              </a:rPr>
              <a:t>	</a:t>
            </a:r>
            <a:r>
              <a:rPr lang="en-GB" sz="1600" dirty="0" smtClean="0">
                <a:latin typeface="SassoonCRInfantMedium" panose="02000603020000020003" pitchFamily="2" charset="0"/>
              </a:rPr>
              <a:t>	        			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               </a:t>
            </a: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Next step: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Are there other words you would use to describe these characters? 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Do you have books with these characters in them?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If so, tell me in the blog comments.  Well done!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20688"/>
            <a:ext cx="5386387" cy="538162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Assessment and Plenary</a:t>
            </a:r>
          </a:p>
        </p:txBody>
      </p:sp>
      <p:pic>
        <p:nvPicPr>
          <p:cNvPr id="4" name="Picture 4" descr="Image result for butterfly image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22638" b="13073"/>
          <a:stretch/>
        </p:blipFill>
        <p:spPr bwMode="auto">
          <a:xfrm>
            <a:off x="7228863" y="522635"/>
            <a:ext cx="993899" cy="12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raffic light out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6" r="21015" b="11916"/>
          <a:stretch/>
        </p:blipFill>
        <p:spPr bwMode="auto">
          <a:xfrm>
            <a:off x="2915816" y="3345051"/>
            <a:ext cx="642843" cy="13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hand out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36" y="2708920"/>
            <a:ext cx="792088" cy="76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7222083" y="5013176"/>
            <a:ext cx="1000679" cy="1008112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3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E0BA88649344086DCE6F8955502CF" ma:contentTypeVersion="4" ma:contentTypeDescription="Create a new document." ma:contentTypeScope="" ma:versionID="34faaeba5a97d79022c2e45814de7e12">
  <xsd:schema xmlns:xsd="http://www.w3.org/2001/XMLSchema" xmlns:xs="http://www.w3.org/2001/XMLSchema" xmlns:p="http://schemas.microsoft.com/office/2006/metadata/properties" xmlns:ns2="f7744e2f-d42f-4c38-828d-ec4523744c6b" xmlns:ns3="690b8ffb-c026-47eb-afaf-b04eaa6e25f8" targetNamespace="http://schemas.microsoft.com/office/2006/metadata/properties" ma:root="true" ma:fieldsID="b947694485b4a187553ed1e59c60279b" ns2:_="" ns3:_="">
    <xsd:import namespace="f7744e2f-d42f-4c38-828d-ec4523744c6b"/>
    <xsd:import namespace="690b8ffb-c026-47eb-afaf-b04eaa6e2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44e2f-d42f-4c38-828d-ec4523744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b8ffb-c026-47eb-afaf-b04eaa6e25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3EC556-54B2-4790-82AB-AF88CE3E2E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744e2f-d42f-4c38-828d-ec4523744c6b"/>
    <ds:schemaRef ds:uri="690b8ffb-c026-47eb-afaf-b04eaa6e2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779EDE-2277-4A33-860F-E00AEA19980A}">
  <ds:schemaRefs>
    <ds:schemaRef ds:uri="http://schemas.openxmlformats.org/package/2006/metadata/core-properties"/>
    <ds:schemaRef ds:uri="f7744e2f-d42f-4c38-828d-ec4523744c6b"/>
    <ds:schemaRef ds:uri="http://purl.org/dc/terms/"/>
    <ds:schemaRef ds:uri="http://schemas.microsoft.com/office/2006/documentManagement/types"/>
    <ds:schemaRef ds:uri="http://schemas.microsoft.com/office/2006/metadata/properties"/>
    <ds:schemaRef ds:uri="690b8ffb-c026-47eb-afaf-b04eaa6e25f8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217E72A-F8A8-461E-9181-7867B1FDD9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829</TotalTime>
  <Words>309</Words>
  <Application>Microsoft Office PowerPoint</Application>
  <PresentationFormat>On-screen Show (4:3)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Garamond</vt:lpstr>
      <vt:lpstr>SassoonCRInfant</vt:lpstr>
      <vt:lpstr>SassoonCRInfantMedium</vt:lpstr>
      <vt:lpstr>Times New Roman</vt:lpstr>
      <vt:lpstr>Organic</vt:lpstr>
      <vt:lpstr>Literacy</vt:lpstr>
      <vt:lpstr>Literacy</vt:lpstr>
      <vt:lpstr>Literacy</vt:lpstr>
      <vt:lpstr>Amazing Adjectives</vt:lpstr>
      <vt:lpstr>Amazing Adjectives</vt:lpstr>
      <vt:lpstr>Assessment and Plenary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Numeracy</dc:title>
  <dc:creator>Lindsay Anderson</dc:creator>
  <cp:lastModifiedBy>H Swift</cp:lastModifiedBy>
  <cp:revision>55</cp:revision>
  <dcterms:created xsi:type="dcterms:W3CDTF">2020-03-18T10:25:50Z</dcterms:created>
  <dcterms:modified xsi:type="dcterms:W3CDTF">2020-03-24T19:45:58Z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0x010100139E0BA88649344086DCE6F8955502CF</vt:lpwstr>
  </property>
</Properties>
</file>