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89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271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1964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0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801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474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5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11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61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0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97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6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1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5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5469907-BD2F-4C39-A6A7-75958FAE3963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D9F24-6014-47F4-8BB4-F4620A896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1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sjd5w125A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545" y="956556"/>
            <a:ext cx="113675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Grammar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LI.    To use conjunctions 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SC.   I can identify conjunctions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   I can use conjunctions to join two short sentences together.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 </a:t>
            </a:r>
          </a:p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98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3800" y="1308100"/>
            <a:ext cx="9702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Warm Up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Watched the video </a:t>
            </a:r>
            <a:r>
              <a:rPr lang="en-GB" sz="4000" dirty="0" smtClean="0">
                <a:latin typeface="SassoonCRInfant" panose="02010503020300020003" pitchFamily="2" charset="0"/>
              </a:rPr>
              <a:t>and learn about conjunctions. </a:t>
            </a:r>
          </a:p>
          <a:p>
            <a:r>
              <a:rPr lang="en-GB" sz="2800" dirty="0">
                <a:hlinkClick r:id="rId2"/>
              </a:rPr>
              <a:t>https://www.youtube.com/watch?v=psjd5w125Ac</a:t>
            </a:r>
            <a:endParaRPr lang="en-GB" sz="2800" dirty="0" smtClean="0"/>
          </a:p>
          <a:p>
            <a:endParaRPr lang="en-GB" sz="8000" dirty="0"/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9217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0284" y="603156"/>
            <a:ext cx="7656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Conjunctions</a:t>
            </a:r>
            <a:r>
              <a:rPr lang="en-GB" dirty="0" smtClean="0">
                <a:latin typeface="SassoonCRInfantMedium" panose="02000603020000020003" pitchFamily="2" charset="0"/>
              </a:rPr>
              <a:t> 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2112" y="1945758"/>
            <a:ext cx="76022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3300"/>
                </a:solidFill>
                <a:latin typeface="SassoonCRInfantMedium" panose="02000603020000020003" pitchFamily="2" charset="0"/>
              </a:rPr>
              <a:t>Conjunctions</a:t>
            </a:r>
            <a:r>
              <a:rPr lang="en-GB" sz="2800" dirty="0" smtClean="0">
                <a:latin typeface="SassoonCRInfantMedium" panose="02000603020000020003" pitchFamily="2" charset="0"/>
              </a:rPr>
              <a:t> are joining words. 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We use them to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 join </a:t>
            </a:r>
            <a:r>
              <a:rPr lang="en-GB" sz="2800" dirty="0" smtClean="0">
                <a:latin typeface="SassoonCRInfantMedium" panose="02000603020000020003" pitchFamily="2" charset="0"/>
              </a:rPr>
              <a:t>sentences.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endParaRPr lang="en-GB" sz="2800" dirty="0" smtClean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Give me the bag. I will unpack it.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Give me the bag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and</a:t>
            </a:r>
            <a:r>
              <a:rPr lang="en-GB" sz="2800" dirty="0" smtClean="0">
                <a:latin typeface="SassoonCRInfantMedium" panose="02000603020000020003" pitchFamily="2" charset="0"/>
              </a:rPr>
              <a:t> I will unpack it.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I want a plum. There are none left. 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I want a plum </a:t>
            </a:r>
            <a:r>
              <a:rPr lang="en-GB" sz="28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but</a:t>
            </a:r>
            <a:r>
              <a:rPr lang="en-GB" sz="2800" dirty="0" smtClean="0">
                <a:latin typeface="SassoonCRInfantMedium" panose="02000603020000020003" pitchFamily="2" charset="0"/>
              </a:rPr>
              <a:t> there are none left.   </a:t>
            </a:r>
            <a:endParaRPr lang="en-GB" sz="2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10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1931693"/>
            <a:ext cx="1068131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" panose="02010503020300020003" pitchFamily="2" charset="0"/>
              </a:rPr>
              <a:t>Read the sentences.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Say the conjunction in each sentence. </a:t>
            </a:r>
            <a:endParaRPr lang="en-GB" sz="3200" dirty="0" smtClean="0">
              <a:latin typeface="SassoonCRInfant" panose="02010503020300020003" pitchFamily="2" charset="0"/>
            </a:endParaRPr>
          </a:p>
          <a:p>
            <a:endParaRPr lang="en-GB" dirty="0" smtClean="0"/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We got there on time but we missed the bus. 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Sam likes oranges and he likes apples. 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The birds made a nest but they did not lay any eggs. </a:t>
            </a:r>
          </a:p>
          <a:p>
            <a:pPr marL="514350" indent="-514350">
              <a:buAutoNum type="arabicPeriod"/>
            </a:pPr>
            <a:r>
              <a:rPr lang="en-GB" sz="3600" dirty="0" smtClean="0">
                <a:latin typeface="SassoonCRInfant" panose="02010503020300020003" pitchFamily="2" charset="0"/>
              </a:rPr>
              <a:t>We played well and won the match. </a:t>
            </a:r>
            <a:endParaRPr lang="en-GB" sz="3600" dirty="0" smtClean="0">
              <a:latin typeface="SassoonCRInfant" panose="02010503020300020003" pitchFamily="2" charset="0"/>
            </a:endParaRP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06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1922" y="856357"/>
            <a:ext cx="1061705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assoonCRInfantMedium" panose="02000603020000020003" pitchFamily="2" charset="0"/>
              </a:rPr>
              <a:t>Copy the sentences and join the sentences with </a:t>
            </a:r>
            <a:r>
              <a:rPr lang="en-GB" sz="32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and</a:t>
            </a:r>
            <a:r>
              <a:rPr lang="en-GB" sz="3200" dirty="0" smtClean="0">
                <a:latin typeface="SassoonCRInfantMedium" panose="02000603020000020003" pitchFamily="2" charset="0"/>
              </a:rPr>
              <a:t> or </a:t>
            </a:r>
            <a:r>
              <a:rPr lang="en-GB" sz="3200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but</a:t>
            </a:r>
            <a:r>
              <a:rPr lang="en-GB" sz="4000" dirty="0" smtClean="0">
                <a:latin typeface="SassoonCRInfantMedium" panose="02000603020000020003" pitchFamily="2" charset="0"/>
              </a:rPr>
              <a:t>. </a:t>
            </a:r>
          </a:p>
          <a:p>
            <a:endParaRPr lang="en-GB" sz="40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1. I dropped the glass.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   It didn’t smash.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2. There was a knock at the door.</a:t>
            </a: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    Mum opened it. </a:t>
            </a:r>
          </a:p>
          <a:p>
            <a:endParaRPr lang="en-GB" sz="2800" dirty="0"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latin typeface="SassoonCRInfantMedium" panose="02000603020000020003" pitchFamily="2" charset="0"/>
              </a:rPr>
              <a:t>3. I like football. </a:t>
            </a:r>
          </a:p>
          <a:p>
            <a:r>
              <a:rPr lang="en-GB" sz="2800" dirty="0"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latin typeface="SassoonCRInfantMedium" panose="02000603020000020003" pitchFamily="2" charset="0"/>
              </a:rPr>
              <a:t>   I don’t like swimming. </a:t>
            </a:r>
          </a:p>
          <a:p>
            <a:endParaRPr lang="en-GB" sz="4000" dirty="0">
              <a:latin typeface="SassoonCRInfantMedium" panose="02000603020000020003" pitchFamily="2" charset="0"/>
            </a:endParaRPr>
          </a:p>
          <a:p>
            <a:endParaRPr lang="en-GB" sz="4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942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lipart helping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620" y="1041088"/>
            <a:ext cx="1943120" cy="200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89046" y="612823"/>
            <a:ext cx="88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1.  Write two sentences about this picture. 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7841" y="3076656"/>
            <a:ext cx="88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Join the two sentences with </a:t>
            </a:r>
            <a:r>
              <a:rPr lang="en-GB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and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but</a:t>
            </a:r>
            <a:r>
              <a:rPr lang="en-GB" dirty="0" smtClean="0">
                <a:latin typeface="SassoonCRInfantMedium" panose="02000603020000020003" pitchFamily="2" charset="0"/>
              </a:rPr>
              <a:t>. 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08" y="3825128"/>
            <a:ext cx="88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2</a:t>
            </a:r>
            <a:r>
              <a:rPr lang="en-GB" dirty="0" smtClean="0">
                <a:latin typeface="SassoonCRInfantMedium" panose="02000603020000020003" pitchFamily="2" charset="0"/>
              </a:rPr>
              <a:t>.  Write two sentences about this picture.        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008" y="6156877"/>
            <a:ext cx="8888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Join the two sentences with </a:t>
            </a:r>
            <a:r>
              <a:rPr lang="en-GB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and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but</a:t>
            </a:r>
            <a:r>
              <a:rPr lang="en-GB" dirty="0" smtClean="0">
                <a:latin typeface="SassoonCRInfantMedium" panose="02000603020000020003" pitchFamily="2" charset="0"/>
              </a:rPr>
              <a:t>. 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9" name="Picture 6" descr="Image result for play cli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643" y="4194460"/>
            <a:ext cx="2366322" cy="194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26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5014" y="184981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>
                <a:latin typeface="SassoonCRInfantMedium" panose="02000603020000020003" pitchFamily="2" charset="0"/>
              </a:rPr>
              <a:t>Draw one of the self assessment methods below next to your work.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014" y="4412534"/>
            <a:ext cx="9445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Traffic light </a:t>
            </a:r>
            <a:r>
              <a:rPr lang="en-GB" dirty="0">
                <a:latin typeface="SassoonCRInfantMedium" panose="02000603020000020003" pitchFamily="2" charset="0"/>
              </a:rPr>
              <a:t>	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</a:t>
            </a:r>
            <a:r>
              <a:rPr lang="en-GB" b="1" u="sng" dirty="0" smtClean="0">
                <a:latin typeface="SassoonCRInfantMedium" panose="02000603020000020003" pitchFamily="2" charset="0"/>
              </a:rPr>
              <a:t>Fist </a:t>
            </a:r>
            <a:r>
              <a:rPr lang="en-GB" b="1" u="sng" dirty="0">
                <a:latin typeface="SassoonCRInfantMedium" panose="02000603020000020003" pitchFamily="2" charset="0"/>
              </a:rPr>
              <a:t>of 5</a:t>
            </a:r>
          </a:p>
          <a:p>
            <a:r>
              <a:rPr lang="en-GB" dirty="0">
                <a:latin typeface="SassoonCRInfantMedium" panose="02000603020000020003" pitchFamily="2" charset="0"/>
              </a:rPr>
              <a:t>		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    1 </a:t>
            </a:r>
            <a:r>
              <a:rPr lang="en-GB" dirty="0">
                <a:latin typeface="SassoonCRInfantMedium" panose="02000603020000020003" pitchFamily="2" charset="0"/>
              </a:rPr>
              <a:t>– I struggled</a:t>
            </a:r>
          </a:p>
          <a:p>
            <a:r>
              <a:rPr lang="en-GB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dirty="0">
                <a:latin typeface="SassoonCRInfantMedium" panose="02000603020000020003" pitchFamily="2" charset="0"/>
              </a:rPr>
              <a:t> – not there yet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2 </a:t>
            </a:r>
            <a:r>
              <a:rPr lang="en-GB" dirty="0">
                <a:latin typeface="SassoonCRInfantMedium" panose="02000603020000020003" pitchFamily="2" charset="0"/>
              </a:rPr>
              <a:t>– I found some difficult</a:t>
            </a:r>
          </a:p>
          <a:p>
            <a:r>
              <a:rPr lang="en-GB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dirty="0">
                <a:latin typeface="SassoonCRInfantMedium" panose="02000603020000020003" pitchFamily="2" charset="0"/>
              </a:rPr>
              <a:t> – getting there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3 </a:t>
            </a:r>
            <a:r>
              <a:rPr lang="en-GB" dirty="0">
                <a:latin typeface="SassoonCRInfantMedium" panose="02000603020000020003" pitchFamily="2" charset="0"/>
              </a:rPr>
              <a:t>– I think I’m getting it</a:t>
            </a:r>
          </a:p>
          <a:p>
            <a:r>
              <a:rPr lang="en-GB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dirty="0">
                <a:latin typeface="SassoonCRInfantMedium" panose="02000603020000020003" pitchFamily="2" charset="0"/>
              </a:rPr>
              <a:t> – got it!			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4 </a:t>
            </a:r>
            <a:r>
              <a:rPr lang="en-GB" dirty="0">
                <a:latin typeface="SassoonCRInfantMedium" panose="02000603020000020003" pitchFamily="2" charset="0"/>
              </a:rPr>
              <a:t>– I’m doing </a:t>
            </a:r>
            <a:r>
              <a:rPr lang="en-GB" dirty="0" smtClean="0">
                <a:latin typeface="SassoonCRInfantMedium" panose="02000603020000020003" pitchFamily="2" charset="0"/>
              </a:rPr>
              <a:t>well</a:t>
            </a:r>
          </a:p>
          <a:p>
            <a:r>
              <a:rPr lang="en-GB" dirty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                                                             5 -  I’ve got it!</a:t>
            </a:r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>
                <a:latin typeface="SassoonCRInfantMedium" panose="02000603020000020003" pitchFamily="2" charset="0"/>
              </a:rPr>
              <a:t>		</a:t>
            </a:r>
            <a:endParaRPr lang="en-GB" dirty="0"/>
          </a:p>
        </p:txBody>
      </p:sp>
      <p:pic>
        <p:nvPicPr>
          <p:cNvPr id="9" name="Picture 8" descr="Image result for traffic light outlin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1"/>
          <a:stretch/>
        </p:blipFill>
        <p:spPr bwMode="auto">
          <a:xfrm>
            <a:off x="3940429" y="4199716"/>
            <a:ext cx="1418381" cy="217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Image result for hand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9214" y="3881138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57149" y="681575"/>
            <a:ext cx="6422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Assessment Time</a:t>
            </a:r>
            <a:endParaRPr lang="en-GB" sz="40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3338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70</TotalTime>
  <Words>338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SassoonCRInfant</vt:lpstr>
      <vt:lpstr>SassoonCRInfantMedium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Hannah Swift</cp:lastModifiedBy>
  <cp:revision>7</cp:revision>
  <dcterms:created xsi:type="dcterms:W3CDTF">2020-03-23T13:53:51Z</dcterms:created>
  <dcterms:modified xsi:type="dcterms:W3CDTF">2020-03-23T15:04:33Z</dcterms:modified>
</cp:coreProperties>
</file>