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6571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7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095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784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69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14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399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15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23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8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29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013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96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54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67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82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2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B42C258-8239-4514-BF62-17DCC9D8C110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4FA54F-8025-43B2-A648-73A2F451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44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62668" y="1413933"/>
            <a:ext cx="850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rgbClr val="7030A0"/>
                </a:solidFill>
                <a:latin typeface="SassoonCRInfant" panose="02010503020300020003" pitchFamily="2" charset="0"/>
              </a:rPr>
              <a:t>       Spellings </a:t>
            </a:r>
          </a:p>
          <a:p>
            <a:r>
              <a:rPr lang="en-GB" sz="3200" dirty="0" smtClean="0">
                <a:latin typeface="SassoonCRInfant" panose="02010503020300020003" pitchFamily="2" charset="0"/>
              </a:rPr>
              <a:t>Week beginning Monday 23</a:t>
            </a:r>
            <a:r>
              <a:rPr lang="en-GB" sz="3200" baseline="30000" dirty="0" smtClean="0">
                <a:latin typeface="SassoonCRInfant" panose="02010503020300020003" pitchFamily="2" charset="0"/>
              </a:rPr>
              <a:t>rd</a:t>
            </a:r>
            <a:r>
              <a:rPr lang="en-GB" sz="3200" dirty="0" smtClean="0">
                <a:latin typeface="SassoonCRInfant" panose="02010503020300020003" pitchFamily="2" charset="0"/>
              </a:rPr>
              <a:t> March 2020</a:t>
            </a:r>
            <a:endParaRPr lang="en-GB" sz="32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4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3200" y="1075267"/>
            <a:ext cx="925406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2">
                    <a:lumMod val="50000"/>
                  </a:schemeClr>
                </a:solidFill>
                <a:latin typeface="SassoonCRInfant" panose="02010503020300020003" pitchFamily="2" charset="0"/>
              </a:rPr>
              <a:t>Please practise your spellings everyday!</a:t>
            </a:r>
          </a:p>
          <a:p>
            <a:r>
              <a:rPr lang="en-GB" sz="2800" dirty="0" smtClean="0">
                <a:solidFill>
                  <a:schemeClr val="bg2">
                    <a:lumMod val="50000"/>
                  </a:schemeClr>
                </a:solidFill>
                <a:latin typeface="SassoonCRInfant" panose="02010503020300020003" pitchFamily="2" charset="0"/>
              </a:rPr>
              <a:t>Here are some weekly spelling activities to help you learn your spellings: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Rainbow writing;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Create words from objects e.g. </a:t>
            </a:r>
            <a:r>
              <a:rPr lang="en-GB" sz="2800" dirty="0" err="1" smtClean="0">
                <a:solidFill>
                  <a:schemeClr val="accent6">
                    <a:lumMod val="50000"/>
                  </a:schemeClr>
                </a:solidFill>
              </a:rPr>
              <a:t>lego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, matchsticks;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Make your own word search;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Practise your spellings in cursive handwriting;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Write a sentence with each word;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Get an adult/sibling to test you at the end of the week.   </a:t>
            </a:r>
            <a:endParaRPr lang="en-GB" sz="2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5732" y="379568"/>
            <a:ext cx="87587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SassoonCRInfantMedium" panose="02000603020000020003" pitchFamily="2" charset="0"/>
              </a:rPr>
              <a:t>There are </a:t>
            </a:r>
            <a:r>
              <a:rPr lang="en-GB" sz="3200" dirty="0">
                <a:latin typeface="Algerian" panose="04020705040A02060702" pitchFamily="82" charset="0"/>
              </a:rPr>
              <a:t>Mild</a:t>
            </a:r>
            <a:r>
              <a:rPr lang="en-GB" sz="3200" dirty="0">
                <a:latin typeface="SassoonCRInfantMedium" panose="02000603020000020003" pitchFamily="2" charset="0"/>
              </a:rPr>
              <a:t>, </a:t>
            </a:r>
            <a:r>
              <a:rPr lang="en-GB" sz="3200" dirty="0">
                <a:latin typeface="Broadway" panose="04040905080B02020502" pitchFamily="82" charset="0"/>
              </a:rPr>
              <a:t>Hot</a:t>
            </a:r>
            <a:r>
              <a:rPr lang="en-GB" sz="3200" dirty="0">
                <a:latin typeface="SassoonCRInfantMedium" panose="02000603020000020003" pitchFamily="2" charset="0"/>
              </a:rPr>
              <a:t> and </a:t>
            </a:r>
            <a:r>
              <a:rPr lang="en-GB" sz="3200" dirty="0" smtClean="0">
                <a:latin typeface="Goudy Stout" panose="0202090407030B020401" pitchFamily="18" charset="0"/>
              </a:rPr>
              <a:t>Spicy </a:t>
            </a:r>
            <a:r>
              <a:rPr lang="en-GB" sz="3200" dirty="0" smtClean="0">
                <a:latin typeface="SassoonCRInfant" panose="02010503020300020003" pitchFamily="2" charset="0"/>
              </a:rPr>
              <a:t>spellings to </a:t>
            </a:r>
            <a:r>
              <a:rPr lang="en-GB" sz="3200" dirty="0" smtClean="0">
                <a:latin typeface="SassoonCRInfantMedium" panose="02000603020000020003" pitchFamily="2" charset="0"/>
              </a:rPr>
              <a:t>choose </a:t>
            </a:r>
            <a:r>
              <a:rPr lang="en-GB" sz="3200" dirty="0">
                <a:latin typeface="SassoonCRInfantMedium" panose="02000603020000020003" pitchFamily="2" charset="0"/>
              </a:rPr>
              <a:t>from</a:t>
            </a:r>
            <a:r>
              <a:rPr lang="en-GB" dirty="0">
                <a:latin typeface="SassoonCRInfantMedium" panose="02000603020000020003" pitchFamily="2" charset="0"/>
              </a:rPr>
              <a:t>. 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401626" y="1491172"/>
            <a:ext cx="2221345" cy="51865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dirty="0" smtClean="0">
                <a:solidFill>
                  <a:srgbClr val="FF0000"/>
                </a:solidFill>
                <a:latin typeface="Goudy Stout" panose="0202090407030B020401" pitchFamily="18" charset="0"/>
              </a:rPr>
              <a:t>Spicy</a:t>
            </a:r>
            <a:endParaRPr lang="en-GB" dirty="0" smtClean="0">
              <a:latin typeface="SassoonCRInfantMedium" panose="020006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air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chair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stair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again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brain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paint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saint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train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when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balloon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2291196" y="1456786"/>
            <a:ext cx="2166504" cy="52219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FFFF00"/>
                </a:solidFill>
                <a:latin typeface="Algerian" panose="04020705040A02060702" pitchFamily="82" charset="0"/>
              </a:rPr>
              <a:t>Mild</a:t>
            </a:r>
            <a:endParaRPr lang="en-GB" sz="2000" dirty="0" smtClean="0">
              <a:latin typeface="SassoonCRInfantMedium" panose="020006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gum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hum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mum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bun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sun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run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gun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5482166" y="1456786"/>
            <a:ext cx="2387601" cy="52219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solidFill>
                  <a:srgbClr val="FF9900"/>
                </a:solidFill>
                <a:latin typeface="Broadway" panose="04040905080B02020502" pitchFamily="82" charset="0"/>
              </a:rPr>
              <a:t>Hot</a:t>
            </a:r>
            <a:endParaRPr lang="en-GB" sz="2000" dirty="0" smtClean="0">
              <a:latin typeface="SassoonCRInfantMedium" panose="02000603020000020003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 smtClean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stack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stall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stamp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stand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stick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stiff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still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sting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being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SassoonCRInfantMedium" panose="02000603020000020003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I’m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8735268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4017</TotalTime>
  <Words>118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Algerian</vt:lpstr>
      <vt:lpstr>Arial</vt:lpstr>
      <vt:lpstr>Broadway</vt:lpstr>
      <vt:lpstr>Calibri</vt:lpstr>
      <vt:lpstr>Goudy Stout</vt:lpstr>
      <vt:lpstr>SassoonCRInfant</vt:lpstr>
      <vt:lpstr>SassoonCRInfantMedium</vt:lpstr>
      <vt:lpstr>Times New Roman</vt:lpstr>
      <vt:lpstr>Tw Cen MT</vt:lpstr>
      <vt:lpstr>Droplet</vt:lpstr>
      <vt:lpstr>PowerPoint Presentation</vt:lpstr>
      <vt:lpstr>PowerPoint Presentation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Swift</dc:creator>
  <cp:lastModifiedBy>Hannah Swift</cp:lastModifiedBy>
  <cp:revision>6</cp:revision>
  <dcterms:created xsi:type="dcterms:W3CDTF">2020-03-20T12:54:31Z</dcterms:created>
  <dcterms:modified xsi:type="dcterms:W3CDTF">2020-03-23T07:51:47Z</dcterms:modified>
</cp:coreProperties>
</file>