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70" r:id="rId2"/>
    <p:sldId id="281" r:id="rId3"/>
    <p:sldId id="269" r:id="rId4"/>
    <p:sldId id="258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1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Sharp pencil, plain and lined paper, something to look at (an object or a view out your window) and someone to help you read through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Follow the lesson plan or skip to slide 4.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1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 my own ideas for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imaginative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writing.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my setting using amazing adjectives.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use </a:t>
            </a:r>
            <a:r>
              <a:rPr lang="en-GB" sz="112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Descriptive Bubble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to describe what I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see, hear and feel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4425950"/>
          </a:xfrm>
        </p:spPr>
        <p:txBody>
          <a:bodyPr>
            <a:normAutofit fontScale="925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Look around you or out your window. 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What can you see, hear and feel?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Example (you might need help to read this):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Spring Daffodils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Placed in the middle of the small, square dining table is a white jug with twenty bright yellow daffodils.  They have a strong smell.  The petals feel smooth but the stems feel strong.  If I listen very carefully, I can hear the daffodils turning to face the sunshine. 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Can you recognise the descriptive bubble words in the example?</a:t>
            </a: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Warm Up - Descriptive Bubble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775" y="88258"/>
            <a:ext cx="129614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ize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0352" y="88258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shape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106" y="5406166"/>
            <a:ext cx="1296144" cy="1296144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number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1887" y="5353755"/>
            <a:ext cx="1296144" cy="129614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doing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104" y="5321141"/>
            <a:ext cx="1296144" cy="129614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texture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2141" y="5353755"/>
            <a:ext cx="1296144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colour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1 - Draw your own setting or view.  Write a title.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2 – Draw your own setting or view then describe it to someone using the descriptive bubble.  Write a title.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3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Draw your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own setting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or view then describe it to someone using the descriptive bubble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.  Write a title and your description.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Describe your setting/view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106" y="166933"/>
            <a:ext cx="129614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ize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40352" y="88258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shape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618" y="5353755"/>
            <a:ext cx="1296144" cy="1296144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number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1887" y="5353755"/>
            <a:ext cx="1296144" cy="129614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doing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104" y="5321141"/>
            <a:ext cx="1296144" cy="129614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texture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14373" y="5321141"/>
            <a:ext cx="1296144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colour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Sit or lie in a quiet spot.  What can you hear?  How would you describe the sound(s) you hear?  RELAX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your setting or view?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time you go outside, think about all the things you can see, hear and feel.  What stories could you imagine about the setting or view?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843808" y="3789040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7144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647</TotalTime>
  <Words>452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Warm Up - Descriptive Bubble</vt:lpstr>
      <vt:lpstr>Describe your setting/view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Karen Wilson</cp:lastModifiedBy>
  <cp:revision>34</cp:revision>
  <dcterms:created xsi:type="dcterms:W3CDTF">2020-03-18T10:25:50Z</dcterms:created>
  <dcterms:modified xsi:type="dcterms:W3CDTF">2020-03-23T07:56:29Z</dcterms:modified>
</cp:coreProperties>
</file>