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4"/>
  </p:sldMasterIdLst>
  <p:sldIdLst>
    <p:sldId id="270" r:id="rId5"/>
    <p:sldId id="281" r:id="rId6"/>
    <p:sldId id="269" r:id="rId7"/>
    <p:sldId id="258" r:id="rId8"/>
    <p:sldId id="25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99FF"/>
    <a:srgbClr val="66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5" d="100"/>
          <a:sy n="65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78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651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0569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3311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478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3337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024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966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4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5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9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96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91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33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3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27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1412776"/>
            <a:ext cx="7920880" cy="54452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u="sng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Writing – Imaginative, part 1 (of 3)</a:t>
            </a: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You will need:</a:t>
            </a: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Sharp pencil, plain and lined paper, something to look at (an object or a view out your window) and someone to help you read through the lesson.</a:t>
            </a:r>
          </a:p>
          <a:p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Follow the lesson plan or skip to slide 4.</a:t>
            </a:r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rmAutofit fontScale="90000"/>
          </a:bodyPr>
          <a:lstStyle/>
          <a:p>
            <a:r>
              <a:rPr lang="en-GB" sz="7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1412776"/>
            <a:ext cx="7920880" cy="54452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u="sng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Writing – Imaginative, part 1 (of 3)</a:t>
            </a: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Learning Intention (LI):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develop my own ideas for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imaginative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writing.</a:t>
            </a:r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Success Criteria (SC):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I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can describe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my setting using amazing adjectives.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I can use </a:t>
            </a:r>
            <a:r>
              <a:rPr lang="en-GB" sz="11200" i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The Descriptive Bubble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to describe what I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can see, hear and feel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.</a:t>
            </a: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rmAutofit fontScale="90000"/>
          </a:bodyPr>
          <a:lstStyle/>
          <a:p>
            <a:r>
              <a:rPr lang="en-GB" sz="7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81636" y="1284020"/>
            <a:ext cx="8225330" cy="4425950"/>
          </a:xfrm>
        </p:spPr>
        <p:txBody>
          <a:bodyPr>
            <a:normAutofit fontScale="92500"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Look around you or out your window. 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What can you see, hear and feel?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Example (you might need help to read this):</a:t>
            </a:r>
          </a:p>
          <a:p>
            <a:pPr marL="0" indent="0">
              <a:buNone/>
            </a:pP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Spring Daffodils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Placed in the middle of the small, square dining table is a white jug with twenty bright yellow daffodils.  They have a strong smell.  The petals feel smooth but the stems feel strong.  If I listen very carefully, I can hear the daffodils turning to face the sunshine.  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Can you recognise the descriptive bubble words in the example?</a:t>
            </a: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194670" y="573235"/>
            <a:ext cx="6799262" cy="719138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Warm Up - Descriptive Bubble</a:t>
            </a:r>
            <a:endParaRPr lang="en-GB" sz="36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5775" y="88258"/>
            <a:ext cx="1296144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</a:t>
            </a: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ize</a:t>
            </a:r>
            <a:endParaRPr lang="en-GB" sz="36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740352" y="88258"/>
            <a:ext cx="1296144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shape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106" y="5406166"/>
            <a:ext cx="1296144" cy="1296144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number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01887" y="5353755"/>
            <a:ext cx="1296144" cy="1296144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doing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508104" y="5321141"/>
            <a:ext cx="1296144" cy="1296144"/>
          </a:xfrm>
          <a:prstGeom prst="ellipse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texture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82141" y="5353755"/>
            <a:ext cx="1296144" cy="1296144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colour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81636" y="1284020"/>
            <a:ext cx="8225330" cy="44259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Activity: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Option 1 - Draw your own setting or view.  Write a title.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Option 2 – Draw your own setting or view then describe it to someone using the descriptive bubble.  Write a title.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Option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3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Draw your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own setting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or view then describe it to someone using the descriptive bubble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.  Write a title and your description.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194670" y="573235"/>
            <a:ext cx="6799262" cy="719138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Describe your setting/view</a:t>
            </a:r>
            <a:endParaRPr lang="en-GB" sz="44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106" y="166933"/>
            <a:ext cx="1296144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</a:t>
            </a: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ize</a:t>
            </a:r>
            <a:endParaRPr lang="en-GB" sz="36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740352" y="88258"/>
            <a:ext cx="1296144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shape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5618" y="5353755"/>
            <a:ext cx="1296144" cy="1296144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number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01887" y="5353755"/>
            <a:ext cx="1296144" cy="1296144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doing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508104" y="5321141"/>
            <a:ext cx="1296144" cy="1296144"/>
          </a:xfrm>
          <a:prstGeom prst="ellipse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texture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14373" y="5321141"/>
            <a:ext cx="1296144" cy="1296144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colour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55576" y="1282452"/>
            <a:ext cx="7920880" cy="5445224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Activity: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Sit or lie in a quiet spot.  What can you hear?  How would you describe the sound(s) you hear?  RELAX</a:t>
            </a: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Think: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Did you successfully describe your setting or view?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Choose an assessment method and draw it beside your work. </a:t>
            </a:r>
            <a:r>
              <a:rPr lang="en-GB" sz="2000" dirty="0">
                <a:latin typeface="SassoonCRInfantMedium" panose="02000603020000020003" pitchFamily="2" charset="0"/>
              </a:rPr>
              <a:t>				</a:t>
            </a:r>
            <a:r>
              <a:rPr lang="en-GB" sz="1600" dirty="0" smtClean="0">
                <a:latin typeface="SassoonCRInfantMedium" panose="02000603020000020003" pitchFamily="2" charset="0"/>
              </a:rPr>
              <a:t>                                    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1 – I struggled					   4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I’m doing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well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Red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not there yet</a:t>
            </a:r>
            <a:r>
              <a:rPr lang="en-GB" sz="1600" dirty="0" smtClean="0">
                <a:latin typeface="SassoonCRInfantMedium" panose="02000603020000020003" pitchFamily="2" charset="0"/>
              </a:rPr>
              <a:t>		       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2 – I found some difficult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C000"/>
                </a:solidFill>
                <a:latin typeface="SassoonCRInfantMedium" panose="02000603020000020003" pitchFamily="2" charset="0"/>
              </a:rPr>
              <a:t>Orange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getting there	        3 – I think I’m getting it			   5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I have got it!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Green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got it!	</a:t>
            </a:r>
            <a:r>
              <a:rPr lang="en-GB" sz="1600" dirty="0">
                <a:latin typeface="SassoonCRInfantMedium" panose="02000603020000020003" pitchFamily="2" charset="0"/>
              </a:rPr>
              <a:t>	</a:t>
            </a:r>
            <a:r>
              <a:rPr lang="en-GB" sz="1600" dirty="0" smtClean="0">
                <a:latin typeface="SassoonCRInfantMedium" panose="02000603020000020003" pitchFamily="2" charset="0"/>
              </a:rPr>
              <a:t>	        			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               </a:t>
            </a: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Next step: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Next time you go outside, think about all the things you can see, hear and feel.  What stories could you imagine about the setting or view?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Assessment and Plenary</a:t>
            </a:r>
          </a:p>
        </p:txBody>
      </p:sp>
      <p:pic>
        <p:nvPicPr>
          <p:cNvPr id="4" name="Picture 4" descr="Image result for butterfly image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22638" b="13073"/>
          <a:stretch/>
        </p:blipFill>
        <p:spPr bwMode="auto">
          <a:xfrm>
            <a:off x="7228863" y="522635"/>
            <a:ext cx="993899" cy="12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raffic light out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6" r="21015" b="11916"/>
          <a:stretch/>
        </p:blipFill>
        <p:spPr bwMode="auto">
          <a:xfrm>
            <a:off x="2843808" y="3789040"/>
            <a:ext cx="642843" cy="13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hand out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77144"/>
            <a:ext cx="792088" cy="76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E0BA88649344086DCE6F8955502CF" ma:contentTypeVersion="2" ma:contentTypeDescription="Create a new document." ma:contentTypeScope="" ma:versionID="bfc7e27cdeeb0a443b07a04e93e12ba0">
  <xsd:schema xmlns:xsd="http://www.w3.org/2001/XMLSchema" xmlns:xs="http://www.w3.org/2001/XMLSchema" xmlns:p="http://schemas.microsoft.com/office/2006/metadata/properties" xmlns:ns2="f7744e2f-d42f-4c38-828d-ec4523744c6b" targetNamespace="http://schemas.microsoft.com/office/2006/metadata/properties" ma:root="true" ma:fieldsID="bb17f58b9f153d955f403613e9d535ad" ns2:_="">
    <xsd:import namespace="f7744e2f-d42f-4c38-828d-ec4523744c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44e2f-d42f-4c38-828d-ec4523744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3088C5-415B-464E-833A-B0611123444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7744e2f-d42f-4c38-828d-ec4523744c6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3CC010-E8F7-494B-84CA-2ECE8C78DE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D8BC9A-B0AD-44B0-9D7F-28B0625D8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744e2f-d42f-4c38-828d-ec4523744c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647</TotalTime>
  <Words>452</Words>
  <Application>Microsoft Office PowerPoint</Application>
  <PresentationFormat>On-screen Show (4:3)</PresentationFormat>
  <Paragraphs>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Garamond</vt:lpstr>
      <vt:lpstr>SassoonCRInfant</vt:lpstr>
      <vt:lpstr>SassoonCRInfantMedium</vt:lpstr>
      <vt:lpstr>Times New Roman</vt:lpstr>
      <vt:lpstr>Organic</vt:lpstr>
      <vt:lpstr>Literacy</vt:lpstr>
      <vt:lpstr>Literacy</vt:lpstr>
      <vt:lpstr>Warm Up - Descriptive Bubble</vt:lpstr>
      <vt:lpstr>Describe your setting/view</vt:lpstr>
      <vt:lpstr>Assessment and Plenary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Numeracy</dc:title>
  <dc:creator>Lindsay Anderson</dc:creator>
  <cp:lastModifiedBy>Hannah Swift</cp:lastModifiedBy>
  <cp:revision>34</cp:revision>
  <dcterms:created xsi:type="dcterms:W3CDTF">2020-03-18T10:25:50Z</dcterms:created>
  <dcterms:modified xsi:type="dcterms:W3CDTF">2020-03-23T08:17:51Z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0x010100139E0BA88649344086DCE6F8955502CF</vt:lpwstr>
  </property>
</Properties>
</file>