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games.com/funkyMummy/index.html" TargetMode="External"/><Relationship Id="rId2" Type="http://schemas.openxmlformats.org/officeDocument/2006/relationships/hyperlink" Target="https://www.starfall.com/h/addsub/add-machine-1/?sn=math1--math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1Mazc-SsG0" TargetMode="External"/><Relationship Id="rId2" Type="http://schemas.openxmlformats.org/officeDocument/2006/relationships/hyperlink" Target="https://www.youtube.com/watch?v=ch7KzI3n2Z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000"/>
            <a:ext cx="7488832" cy="2537296"/>
          </a:xfrm>
        </p:spPr>
        <p:txBody>
          <a:bodyPr>
            <a:normAutofit fontScale="55000" lnSpcReduction="20000"/>
          </a:bodyPr>
          <a:lstStyle/>
          <a:p>
            <a:r>
              <a:rPr lang="en-GB" sz="45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Addition</a:t>
            </a:r>
          </a:p>
          <a:p>
            <a:endParaRPr lang="en-GB" sz="45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L.I. to add two numbers together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use my counting on strategy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I can  add using my friends of ten.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Play these games!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Use your efficient strategies to help you out!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2"/>
              </a:rPr>
              <a:t>https://www.starfall.com/h/addsub/add-machine-1/?sn=math1--</a:t>
            </a:r>
            <a:r>
              <a:rPr lang="en-GB" dirty="0" smtClean="0">
                <a:latin typeface="SassoonCRInfantMedium" panose="02000603020000020003" pitchFamily="2" charset="0"/>
                <a:hlinkClick r:id="rId2"/>
              </a:rPr>
              <a:t>math0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3"/>
              </a:rPr>
              <a:t>http://www.ictgames.com/funkyMummy/index.html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Plenary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675467"/>
            <a:ext cx="828091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00B050"/>
                </a:solidFill>
                <a:latin typeface="KG Counting Stars" panose="02000000000000000000" pitchFamily="2" charset="0"/>
              </a:rPr>
              <a:t>Great Job Everyone!</a:t>
            </a:r>
            <a:endParaRPr lang="en-GB" sz="8800" dirty="0">
              <a:solidFill>
                <a:srgbClr val="00B050"/>
              </a:solidFill>
              <a:latin typeface="KG Counting Stars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Orally practise counting 0-100 forwards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Watch the number pairs video</a:t>
            </a:r>
          </a:p>
          <a:p>
            <a:r>
              <a:rPr lang="en-GB" dirty="0">
                <a:hlinkClick r:id="rId2"/>
              </a:rPr>
              <a:t>https://www.youtube.com/watch?v=ch7KzI3n2Zk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Get an adult to say a number between 0-10 and you say the friend of ten that matches it.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Watch the </a:t>
            </a:r>
            <a:r>
              <a:rPr lang="en-GB" dirty="0" err="1" smtClean="0">
                <a:latin typeface="SassoonCRInfantMedium" panose="02000603020000020003" pitchFamily="2" charset="0"/>
              </a:rPr>
              <a:t>subitize</a:t>
            </a:r>
            <a:r>
              <a:rPr lang="en-GB" dirty="0" smtClean="0">
                <a:latin typeface="SassoonCRInfantMedium" panose="02000603020000020003" pitchFamily="2" charset="0"/>
              </a:rPr>
              <a:t> video and singalong saying the answers as you go.</a:t>
            </a:r>
          </a:p>
          <a:p>
            <a:r>
              <a:rPr lang="en-GB" dirty="0">
                <a:hlinkClick r:id="rId3"/>
              </a:rPr>
              <a:t>https://www.youtube.com/watch?v=A1Mazc-SsG0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5 + 3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Put 5 in your head. Now count on 3 on your fingers.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5	6,7,8</a:t>
            </a:r>
          </a:p>
          <a:p>
            <a:pPr marL="0" indent="0">
              <a:buNone/>
            </a:pPr>
            <a:endParaRPr lang="en-GB" sz="48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Start at the 5.</a:t>
            </a:r>
            <a:endParaRPr lang="en-GB" sz="48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on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You can use your friends of 10 to help with addition.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7 + 3 = 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7 + 5 =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Think what does 7 need to make 10?     Split the 5 into this number and what’s left.</a:t>
            </a:r>
          </a:p>
          <a:p>
            <a:pPr marL="0" indent="0" algn="ctr">
              <a:buNone/>
            </a:pPr>
            <a:r>
              <a:rPr lang="en-GB" dirty="0">
                <a:latin typeface="SassoonCRInfantMedium" panose="02000603020000020003" pitchFamily="2" charset="0"/>
              </a:rPr>
              <a:t>7 + 5 =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                                   3         2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	</a:t>
            </a:r>
            <a:r>
              <a:rPr lang="en-GB" dirty="0" smtClean="0">
                <a:latin typeface="SassoonCRInfantMedium" panose="02000603020000020003" pitchFamily="2" charset="0"/>
              </a:rPr>
              <a:t>	7 +3 =10             10 + 2 = 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friends of 10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1573" y="4779137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60032" y="4797152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51920" y="4343788"/>
            <a:ext cx="72008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085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can use your friends of 10 to help with </a:t>
            </a:r>
            <a:r>
              <a:rPr lang="en-GB" dirty="0" smtClean="0">
                <a:latin typeface="SassoonCRInfantMedium" panose="02000603020000020003" pitchFamily="2" charset="0"/>
              </a:rPr>
              <a:t>addition with larger numbers too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27 </a:t>
            </a:r>
            <a:r>
              <a:rPr lang="en-GB" dirty="0">
                <a:latin typeface="SassoonCRInfantMedium" panose="02000603020000020003" pitchFamily="2" charset="0"/>
              </a:rPr>
              <a:t>+ 3 = 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27 </a:t>
            </a:r>
            <a:r>
              <a:rPr lang="en-GB" dirty="0">
                <a:latin typeface="SassoonCRInfantMedium" panose="02000603020000020003" pitchFamily="2" charset="0"/>
              </a:rPr>
              <a:t>+ 5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Think what does 7 need to make 10?     Split the 5 into this number and what’s left.</a:t>
            </a:r>
          </a:p>
          <a:p>
            <a:pPr marL="0" indent="0" algn="ctr">
              <a:buNone/>
            </a:pPr>
            <a:r>
              <a:rPr lang="en-GB" sz="4600" dirty="0" smtClean="0">
                <a:latin typeface="SassoonCRInfantMedium" panose="02000603020000020003" pitchFamily="2" charset="0"/>
              </a:rPr>
              <a:t>27 </a:t>
            </a:r>
            <a:r>
              <a:rPr lang="en-GB" sz="4600" dirty="0">
                <a:latin typeface="SassoonCRInfantMedium" panose="02000603020000020003" pitchFamily="2" charset="0"/>
              </a:rPr>
              <a:t>+ 5 =</a:t>
            </a: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</a:t>
            </a:r>
            <a:r>
              <a:rPr lang="en-GB" dirty="0" smtClean="0">
                <a:latin typeface="SassoonCRInfantMedium" panose="02000603020000020003" pitchFamily="2" charset="0"/>
              </a:rPr>
              <a:t>              3           2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		</a:t>
            </a:r>
            <a:r>
              <a:rPr lang="en-GB" dirty="0" smtClean="0">
                <a:latin typeface="SassoonCRInfantMedium" panose="02000603020000020003" pitchFamily="2" charset="0"/>
              </a:rPr>
              <a:t>27 </a:t>
            </a:r>
            <a:r>
              <a:rPr lang="en-GB" dirty="0">
                <a:latin typeface="SassoonCRInfantMedium" panose="02000603020000020003" pitchFamily="2" charset="0"/>
              </a:rPr>
              <a:t>+3 </a:t>
            </a:r>
            <a:r>
              <a:rPr lang="en-GB" dirty="0" smtClean="0">
                <a:latin typeface="SassoonCRInfantMedium" panose="02000603020000020003" pitchFamily="2" charset="0"/>
              </a:rPr>
              <a:t>=30             30 </a:t>
            </a:r>
            <a:r>
              <a:rPr lang="en-GB" dirty="0">
                <a:latin typeface="SassoonCRInfantMedium" panose="02000603020000020003" pitchFamily="2" charset="0"/>
              </a:rPr>
              <a:t>+ 2 = </a:t>
            </a:r>
            <a:r>
              <a:rPr lang="en-GB" dirty="0" smtClean="0">
                <a:latin typeface="SassoonCRInfantMedium" panose="02000603020000020003" pitchFamily="2" charset="0"/>
              </a:rPr>
              <a:t>32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friends of </a:t>
            </a:r>
            <a:r>
              <a:rPr lang="en-GB" dirty="0" smtClean="0"/>
              <a:t>10 with bigger numbers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09982" y="5102251"/>
            <a:ext cx="36004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60032" y="5102251"/>
            <a:ext cx="28803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0695002">
            <a:off x="4083595" y="4624340"/>
            <a:ext cx="540815" cy="15764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Remember to use the most efficient strategy to help you get the answer quickly.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use items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657943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 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+ 5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 + 5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 + 6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12 + 4 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11 + 5 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 + 4 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12 + 5 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11 + 6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94582"/>
              </p:ext>
            </p:extLst>
          </p:nvPr>
        </p:nvGraphicFramePr>
        <p:xfrm>
          <a:off x="2339752" y="1772820"/>
          <a:ext cx="4104456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35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09606"/>
              </p:ext>
            </p:extLst>
          </p:nvPr>
        </p:nvGraphicFramePr>
        <p:xfrm>
          <a:off x="2339752" y="1988840"/>
          <a:ext cx="4392488" cy="4464500"/>
        </p:xfrm>
        <a:graphic>
          <a:graphicData uri="http://schemas.openxmlformats.org/drawingml/2006/table">
            <a:tbl>
              <a:tblPr firstRow="1" firstCol="1" bandRow="1"/>
              <a:tblGrid>
                <a:gridCol w="56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56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37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49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20=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61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+ 20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3385</TotalTime>
  <Words>663</Words>
  <Application>Microsoft Office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Algerian</vt:lpstr>
      <vt:lpstr>Bahnschrift</vt:lpstr>
      <vt:lpstr>Broadway</vt:lpstr>
      <vt:lpstr>Calibri</vt:lpstr>
      <vt:lpstr>Candara</vt:lpstr>
      <vt:lpstr>Goudy Stout</vt:lpstr>
      <vt:lpstr>KG Counting Stars</vt:lpstr>
      <vt:lpstr>SassoonCRInfantMedium</vt:lpstr>
      <vt:lpstr>Symbol</vt:lpstr>
      <vt:lpstr>Times New Roman</vt:lpstr>
      <vt:lpstr>Waveform</vt:lpstr>
      <vt:lpstr>Numeracy </vt:lpstr>
      <vt:lpstr>Warm up</vt:lpstr>
      <vt:lpstr>Counting on strategy</vt:lpstr>
      <vt:lpstr>Using friends of 10</vt:lpstr>
      <vt:lpstr>Using friends of 10 with bigger numbers</vt:lpstr>
      <vt:lpstr>Daily tasks</vt:lpstr>
      <vt:lpstr>Mild</vt:lpstr>
      <vt:lpstr>Hot</vt:lpstr>
      <vt:lpstr>Spicy</vt:lpstr>
      <vt:lpstr>Assessment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Hannah Swift</cp:lastModifiedBy>
  <cp:revision>12</cp:revision>
  <dcterms:created xsi:type="dcterms:W3CDTF">2020-03-18T10:25:50Z</dcterms:created>
  <dcterms:modified xsi:type="dcterms:W3CDTF">2020-03-23T08:13:18Z</dcterms:modified>
</cp:coreProperties>
</file>