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67" r:id="rId3"/>
    <p:sldId id="274" r:id="rId4"/>
    <p:sldId id="268" r:id="rId5"/>
    <p:sldId id="256" r:id="rId6"/>
    <p:sldId id="257" r:id="rId7"/>
    <p:sldId id="258" r:id="rId8"/>
    <p:sldId id="259" r:id="rId9"/>
    <p:sldId id="266" r:id="rId10"/>
    <p:sldId id="273" r:id="rId11"/>
    <p:sldId id="271" r:id="rId12"/>
    <p:sldId id="272" r:id="rId13"/>
    <p:sldId id="269" r:id="rId14"/>
    <p:sldId id="270" r:id="rId15"/>
    <p:sldId id="263" r:id="rId16"/>
    <p:sldId id="265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5" d="100"/>
          <a:sy n="65" d="100"/>
        </p:scale>
        <p:origin x="13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FEE604-31F0-4E15-A978-3C0C4C463B04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1tDY0pPq3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xl28KQOHy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SassoonCRInfantMedium" panose="02000603020000020003" pitchFamily="2" charset="0"/>
              </a:rPr>
              <a:t>Literacy</a:t>
            </a:r>
            <a:endParaRPr lang="en-GB" sz="60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L.I. to spell words using our phonics sounds</a:t>
            </a:r>
          </a:p>
          <a:p>
            <a:pPr marL="0" indent="0" algn="ctr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S.C. I can spell </a:t>
            </a:r>
            <a:r>
              <a:rPr lang="en-GB" sz="9500" dirty="0" err="1" smtClean="0">
                <a:latin typeface="SassoonCRInfantMedium" panose="02000603020000020003" pitchFamily="2" charset="0"/>
              </a:rPr>
              <a:t>ed</a:t>
            </a:r>
            <a:r>
              <a:rPr lang="en-GB" sz="6000" dirty="0" smtClean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words.</a:t>
            </a:r>
          </a:p>
          <a:p>
            <a:pPr marL="0" indent="0" algn="ctr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50897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L.I.        to write a sentence with a verb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S.C. </a:t>
            </a:r>
            <a:r>
              <a:rPr lang="en-GB" dirty="0" smtClean="0">
                <a:latin typeface="SassoonCRInfantMedium" panose="02000603020000020003" pitchFamily="2" charset="0"/>
              </a:rPr>
              <a:t>      I </a:t>
            </a:r>
            <a:r>
              <a:rPr lang="en-GB" dirty="0">
                <a:latin typeface="SassoonCRInfantMedium" panose="02000603020000020003" pitchFamily="2" charset="0"/>
              </a:rPr>
              <a:t>can use the descriptive bubble to make </a:t>
            </a:r>
            <a:r>
              <a:rPr lang="en-GB" dirty="0" smtClean="0">
                <a:latin typeface="SassoonCRInfantMedium" panose="02000603020000020003" pitchFamily="2" charset="0"/>
              </a:rPr>
              <a:t>          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         sentences </a:t>
            </a:r>
            <a:r>
              <a:rPr lang="en-GB" dirty="0">
                <a:latin typeface="SassoonCRInfantMedium" panose="02000603020000020003" pitchFamily="2" charset="0"/>
              </a:rPr>
              <a:t>more interesting.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1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08112"/>
          </a:xfrm>
        </p:spPr>
        <p:txBody>
          <a:bodyPr>
            <a:normAutofit/>
          </a:bodyPr>
          <a:lstStyle/>
          <a:p>
            <a:r>
              <a:rPr lang="en-GB" dirty="0" smtClean="0"/>
              <a:t>Up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2503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I pushed the baby in the pram.</a:t>
            </a:r>
          </a:p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This sentence is boring.  Let’s up level it using the descriptive bubble!</a:t>
            </a:r>
          </a:p>
          <a:p>
            <a:pPr marL="6858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6146" name="Picture 2" descr="Image result for descriptive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512268" cy="33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3356992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864096"/>
          </a:xfrm>
        </p:spPr>
        <p:txBody>
          <a:bodyPr/>
          <a:lstStyle/>
          <a:p>
            <a:pPr marL="68580" indent="0"/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I pushed the baby in the pram.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04056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First what are the nouns? (The name of things)</a:t>
            </a:r>
          </a:p>
          <a:p>
            <a:pPr marL="68580" indent="0" algn="ctr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dirty="0">
                <a:solidFill>
                  <a:srgbClr val="7030A0"/>
                </a:solidFill>
                <a:latin typeface="SassoonCRInfant" panose="02010503020300020003" pitchFamily="2" charset="0"/>
              </a:rPr>
              <a:t>I pushed the </a:t>
            </a:r>
            <a:r>
              <a:rPr lang="en-GB" sz="36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baby</a:t>
            </a:r>
            <a:r>
              <a:rPr lang="en-GB" sz="3600" dirty="0">
                <a:solidFill>
                  <a:srgbClr val="7030A0"/>
                </a:solidFill>
                <a:latin typeface="SassoonCRInfant" panose="02010503020300020003" pitchFamily="2" charset="0"/>
              </a:rPr>
              <a:t> in the </a:t>
            </a:r>
            <a:r>
              <a:rPr lang="en-GB" sz="3600" u="sng" dirty="0">
                <a:solidFill>
                  <a:srgbClr val="7030A0"/>
                </a:solidFill>
                <a:latin typeface="SassoonCRInfant" panose="02010503020300020003" pitchFamily="2" charset="0"/>
              </a:rPr>
              <a:t>pram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These are the things I can describe.</a:t>
            </a:r>
          </a:p>
          <a:p>
            <a:pPr marL="68580" indent="0" algn="ctr">
              <a:buNone/>
            </a:pPr>
            <a:endParaRPr lang="en-GB" sz="36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I pushed the </a:t>
            </a:r>
            <a:r>
              <a:rPr lang="en-GB" sz="36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cute little 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baby in the </a:t>
            </a:r>
            <a:r>
              <a:rPr lang="en-GB" sz="36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pink frilly 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pram.</a:t>
            </a:r>
          </a:p>
          <a:p>
            <a:pPr marL="6858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Now its more interesting!</a:t>
            </a:r>
            <a:endParaRPr lang="en-GB" sz="3600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inger spac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11961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7416940" cy="377178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Write a sentence for each verb.</a:t>
            </a:r>
            <a:endParaRPr lang="en-GB" sz="1000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Make sure you use your basic writing targets.</a:t>
            </a:r>
          </a:p>
          <a:p>
            <a:pPr marL="68580" indent="0">
              <a:buNone/>
            </a:pPr>
            <a:r>
              <a:rPr lang="en-GB" u="sng" dirty="0" smtClean="0">
                <a:latin typeface="SassoonCRInfant" panose="02010503020300020003" pitchFamily="2" charset="0"/>
              </a:rPr>
              <a:t>C</a:t>
            </a:r>
            <a:r>
              <a:rPr lang="en-GB" dirty="0" smtClean="0">
                <a:latin typeface="SassoonCRInfant" panose="02010503020300020003" pitchFamily="2" charset="0"/>
              </a:rPr>
              <a:t>apital letters	         finger spaces		full stops  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Try to up level your sentences using the descriptive bubble.</a:t>
            </a: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1.  helped</a:t>
            </a:r>
            <a:r>
              <a:rPr lang="en-GB" dirty="0">
                <a:latin typeface="SassoonCRInfant" panose="02010503020300020003" pitchFamily="2" charset="0"/>
              </a:rPr>
              <a:t>		     2. </a:t>
            </a:r>
            <a:r>
              <a:rPr lang="en-GB" dirty="0" smtClean="0">
                <a:latin typeface="SassoonCRInfant" panose="02010503020300020003" pitchFamily="2" charset="0"/>
              </a:rPr>
              <a:t>packed</a:t>
            </a: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3</a:t>
            </a:r>
            <a:r>
              <a:rPr lang="en-GB" dirty="0">
                <a:latin typeface="SassoonCRInfant" panose="02010503020300020003" pitchFamily="2" charset="0"/>
              </a:rPr>
              <a:t>. punched		</a:t>
            </a:r>
            <a:r>
              <a:rPr lang="en-GB" dirty="0" smtClean="0">
                <a:latin typeface="SassoonCRInfant" panose="02010503020300020003" pitchFamily="2" charset="0"/>
              </a:rPr>
              <a:t>     4</a:t>
            </a:r>
            <a:r>
              <a:rPr lang="en-GB" dirty="0">
                <a:latin typeface="SassoonCRInfant" panose="02010503020300020003" pitchFamily="2" charset="0"/>
              </a:rPr>
              <a:t>. brushed</a:t>
            </a: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956376" y="3429000"/>
            <a:ext cx="144016" cy="18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44465"/>
            <a:ext cx="1728642" cy="16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7006"/>
            <a:ext cx="1919098" cy="32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Assessment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059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How did you get on? Choose one way.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Tell me how you feel it went by leaving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a comment on the blog.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Draw one of the self assessment methods </a:t>
            </a:r>
            <a:r>
              <a:rPr lang="en-GB" dirty="0" smtClean="0">
                <a:latin typeface="SassoonCRInfantMedium" panose="02000603020000020003" pitchFamily="2" charset="0"/>
              </a:rPr>
              <a:t>below next to your work.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900" b="1" u="sng" dirty="0">
                <a:latin typeface="SassoonCRInfantMedium" panose="02000603020000020003" pitchFamily="2" charset="0"/>
              </a:rPr>
              <a:t>Traffic light </a:t>
            </a:r>
            <a:r>
              <a:rPr lang="en-GB" sz="1900" dirty="0">
                <a:latin typeface="SassoonCRInfantMedium" panose="02000603020000020003" pitchFamily="2" charset="0"/>
              </a:rPr>
              <a:t>			</a:t>
            </a:r>
            <a:r>
              <a:rPr lang="en-GB" sz="1900" b="1" u="sng" dirty="0">
                <a:latin typeface="SassoonCRInfantMedium" panose="02000603020000020003" pitchFamily="2" charset="0"/>
              </a:rPr>
              <a:t>Fist of 5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			1 – I struggled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900" dirty="0">
                <a:latin typeface="SassoonCRInfantMedium" panose="02000603020000020003" pitchFamily="2" charset="0"/>
              </a:rPr>
              <a:t> – not there yet	</a:t>
            </a:r>
            <a:r>
              <a:rPr lang="en-GB" sz="1900" dirty="0" smtClean="0">
                <a:latin typeface="SassoonCRInfantMedium" panose="02000603020000020003" pitchFamily="2" charset="0"/>
              </a:rPr>
              <a:t>	               </a:t>
            </a:r>
            <a:r>
              <a:rPr lang="en-GB" sz="1900" dirty="0">
                <a:latin typeface="SassoonCRInfantMedium" panose="02000603020000020003" pitchFamily="2" charset="0"/>
              </a:rPr>
              <a:t>	2 – I found some difficult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900" dirty="0">
                <a:latin typeface="SassoonCRInfantMedium" panose="02000603020000020003" pitchFamily="2" charset="0"/>
              </a:rPr>
              <a:t> – getting there		3 – I think I’m getting it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900" dirty="0">
                <a:latin typeface="SassoonCRInfantMedium" panose="02000603020000020003" pitchFamily="2" charset="0"/>
              </a:rPr>
              <a:t> – got it!			4 – I’m doing well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			5 – I have got it!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Picture 2" descr="Image result for girl and boy thin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66" y="1268760"/>
            <a:ext cx="2415092" cy="16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958" y="548680"/>
            <a:ext cx="7024744" cy="1143000"/>
          </a:xfrm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>
                <a:latin typeface="SassoonCRInfantMedium" panose="02000603020000020003" pitchFamily="2" charset="0"/>
              </a:rPr>
              <a:t>Act It Out!</a:t>
            </a:r>
          </a:p>
          <a:p>
            <a:pPr marL="0" indent="0" algn="ctr">
              <a:buNone/>
            </a:pPr>
            <a:endParaRPr lang="en-GB" sz="8800" dirty="0" smtClean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8800" dirty="0">
              <a:latin typeface="SassoonCRInfantMedium" panose="02000603020000020003" pitchFamily="2" charset="0"/>
            </a:endParaRPr>
          </a:p>
        </p:txBody>
      </p:sp>
      <p:pic>
        <p:nvPicPr>
          <p:cNvPr id="4" name="Picture 2" descr="Image result for m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1188" cy="32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Act out a verb for your family to guess!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A song to finish up!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>
                <a:latin typeface="SassoonCRInfant" panose="02010503020300020003" pitchFamily="2" charset="0"/>
                <a:hlinkClick r:id="rId2"/>
              </a:rPr>
              <a:t>https://www.youtube.com/watch?v=w1tDY0pPq3w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well d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318157" cy="53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b="1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Verbs are doing words.  </a:t>
            </a: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If the word has an </a:t>
            </a:r>
            <a:r>
              <a:rPr lang="en-GB" b="1" dirty="0" err="1" smtClean="0">
                <a:latin typeface="SassoonCRInfant" panose="02010503020300020003" pitchFamily="2" charset="0"/>
              </a:rPr>
              <a:t>ed</a:t>
            </a:r>
            <a:r>
              <a:rPr lang="en-GB" b="1" dirty="0" smtClean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on the end it tells us the action/verb that has happened in the past.</a:t>
            </a: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Its called the </a:t>
            </a:r>
            <a:r>
              <a:rPr lang="en-GB" u="sng" dirty="0" smtClean="0">
                <a:latin typeface="SassoonCRInfant" panose="02010503020300020003" pitchFamily="2" charset="0"/>
              </a:rPr>
              <a:t>past tense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  <a:endParaRPr lang="en-GB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        cook			cook</a:t>
            </a:r>
            <a:r>
              <a:rPr lang="en-GB" u="sng" dirty="0" smtClean="0">
                <a:latin typeface="SassoonCRInfant" panose="02010503020300020003" pitchFamily="2" charset="0"/>
              </a:rPr>
              <a:t>ed</a:t>
            </a:r>
          </a:p>
          <a:p>
            <a:pPr marL="0" indent="0" algn="ctr">
              <a:buNone/>
            </a:pPr>
            <a:endParaRPr lang="en-GB" u="sng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u="sng" dirty="0"/>
          </a:p>
        </p:txBody>
      </p:sp>
      <p:pic>
        <p:nvPicPr>
          <p:cNvPr id="1026" name="Picture 2" descr="Image result for cooked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2192046" cy="31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the link below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>
                <a:latin typeface="SassoonCRInfant" panose="02010503020300020003" pitchFamily="2" charset="0"/>
                <a:hlinkClick r:id="rId2"/>
              </a:rPr>
              <a:t>https://</a:t>
            </a:r>
            <a:r>
              <a:rPr lang="en-GB" dirty="0" smtClean="0">
                <a:latin typeface="SassoonCRInfant" panose="02010503020300020003" pitchFamily="2" charset="0"/>
                <a:hlinkClick r:id="rId2"/>
              </a:rPr>
              <a:t>www.youtube.com/watch?v=jxl28KQOHy4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3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Warm Up Game!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Can you say what the verb is in each picture and try to spell it in your jotter?</a:t>
            </a: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Remember to add </a:t>
            </a:r>
            <a:r>
              <a:rPr lang="en-GB" sz="4800" b="1" dirty="0" err="1" smtClean="0">
                <a:solidFill>
                  <a:srgbClr val="7030A0"/>
                </a:solidFill>
                <a:latin typeface="SassoonCRInfant" panose="02010503020300020003" pitchFamily="2" charset="0"/>
              </a:rPr>
              <a:t>ed</a:t>
            </a:r>
            <a:endParaRPr lang="en-GB" sz="4800" b="1" dirty="0" smtClean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sz="48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Let’s have a go!</a:t>
            </a:r>
            <a:endParaRPr lang="en-GB" sz="4800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jump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kick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68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pl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46867"/>
            <a:ext cx="768131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pai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80250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85821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Reading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ed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words</a:t>
            </a:r>
            <a:b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Read each word out loud</a:t>
            </a:r>
            <a: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Draw a picture for each verb and colour it in.</a:t>
            </a:r>
            <a:endParaRPr lang="en-GB" sz="27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latin typeface="SassoonCRInfantMedium" panose="02000603020000020003" pitchFamily="2" charset="0"/>
              </a:rPr>
              <a:t>1. helped		     2. packed</a:t>
            </a:r>
          </a:p>
          <a:p>
            <a:pPr marL="0" indent="0" algn="ctr">
              <a:buNone/>
            </a:pPr>
            <a:endParaRPr lang="en-GB" sz="5400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r>
              <a:rPr lang="en-GB" sz="5400" dirty="0" smtClean="0">
                <a:latin typeface="SassoonCRInfantMedium" panose="02000603020000020003" pitchFamily="2" charset="0"/>
              </a:rPr>
              <a:t>3. punched		4. brushed</a:t>
            </a:r>
            <a:endParaRPr lang="en-GB" sz="54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163</TotalTime>
  <Words>429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Century Gothic</vt:lpstr>
      <vt:lpstr>SassoonCRInfant</vt:lpstr>
      <vt:lpstr>SassoonCRInfantMedium</vt:lpstr>
      <vt:lpstr>Wingdings 2</vt:lpstr>
      <vt:lpstr>Austin</vt:lpstr>
      <vt:lpstr>Literacy</vt:lpstr>
      <vt:lpstr>Verbs</vt:lpstr>
      <vt:lpstr>Watch the link below</vt:lpstr>
      <vt:lpstr>Warm Up Game!</vt:lpstr>
      <vt:lpstr>PowerPoint Presentation</vt:lpstr>
      <vt:lpstr>PowerPoint Presentation</vt:lpstr>
      <vt:lpstr>PowerPoint Presentation</vt:lpstr>
      <vt:lpstr>PowerPoint Presentation</vt:lpstr>
      <vt:lpstr>Reading ed words Read each word out loud Draw a picture for each verb and colour it in.</vt:lpstr>
      <vt:lpstr>Part 2</vt:lpstr>
      <vt:lpstr>Up Level</vt:lpstr>
      <vt:lpstr>I pushed the baby in the pram.</vt:lpstr>
      <vt:lpstr>Your Turn!</vt:lpstr>
      <vt:lpstr>Assessment Time</vt:lpstr>
      <vt:lpstr>Plenary</vt:lpstr>
      <vt:lpstr>Mime!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Anderson</dc:creator>
  <cp:lastModifiedBy>Hannah Swift</cp:lastModifiedBy>
  <cp:revision>16</cp:revision>
  <dcterms:created xsi:type="dcterms:W3CDTF">2020-02-25T17:43:58Z</dcterms:created>
  <dcterms:modified xsi:type="dcterms:W3CDTF">2020-03-23T08:09:03Z</dcterms:modified>
</cp:coreProperties>
</file>