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200623-C2BB-4FDB-991C-38A9BAFAD95B}" v="34" dt="2019-11-27T16:26:28.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06190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E1BB-C7E5-4EDF-8BBA-3C02C043AAED}"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73295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153333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470353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777447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304708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755271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466110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4063084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405122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89002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80E1BB-C7E5-4EDF-8BBA-3C02C043AAED}"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363876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80E1BB-C7E5-4EDF-8BBA-3C02C043AAED}" type="datetimeFigureOut">
              <a:rPr lang="en-GB" smtClean="0"/>
              <a:t>06/12/2019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19790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168538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189011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780E1BB-C7E5-4EDF-8BBA-3C02C043AAED}" type="datetimeFigureOut">
              <a:rPr lang="en-GB" smtClean="0"/>
              <a:t>06/12/2019</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332136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E1BB-C7E5-4EDF-8BBA-3C02C043AAED}"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113FA-CF9B-4352-BA2F-CD7281809BE0}" type="slidenum">
              <a:rPr lang="en-GB" smtClean="0"/>
              <a:t>‹#›</a:t>
            </a:fld>
            <a:endParaRPr lang="en-GB"/>
          </a:p>
        </p:txBody>
      </p:sp>
    </p:spTree>
    <p:extLst>
      <p:ext uri="{BB962C8B-B14F-4D97-AF65-F5344CB8AC3E}">
        <p14:creationId xmlns:p14="http://schemas.microsoft.com/office/powerpoint/2010/main" val="21836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80E1BB-C7E5-4EDF-8BBA-3C02C043AAED}" type="datetimeFigureOut">
              <a:rPr lang="en-GB" smtClean="0"/>
              <a:t>06/12/2019</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EF113FA-CF9B-4352-BA2F-CD7281809BE0}" type="slidenum">
              <a:rPr lang="en-GB" smtClean="0"/>
              <a:t>‹#›</a:t>
            </a:fld>
            <a:endParaRPr lang="en-GB"/>
          </a:p>
        </p:txBody>
      </p:sp>
    </p:spTree>
    <p:extLst>
      <p:ext uri="{BB962C8B-B14F-4D97-AF65-F5344CB8AC3E}">
        <p14:creationId xmlns:p14="http://schemas.microsoft.com/office/powerpoint/2010/main" val="219753053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F82BF-99A1-4177-BB9F-97BA5FE173F5}"/>
              </a:ext>
            </a:extLst>
          </p:cNvPr>
          <p:cNvSpPr>
            <a:spLocks noGrp="1"/>
          </p:cNvSpPr>
          <p:nvPr>
            <p:ph type="ctrTitle"/>
          </p:nvPr>
        </p:nvSpPr>
        <p:spPr/>
        <p:txBody>
          <a:bodyPr/>
          <a:lstStyle/>
          <a:p>
            <a:r>
              <a:rPr lang="en-GB" dirty="0">
                <a:latin typeface="Ink Free" panose="03080402000500000000" pitchFamily="66" charset="0"/>
              </a:rPr>
              <a:t>The Victorians</a:t>
            </a:r>
          </a:p>
        </p:txBody>
      </p:sp>
      <p:sp>
        <p:nvSpPr>
          <p:cNvPr id="3" name="Subtitle 2">
            <a:extLst>
              <a:ext uri="{FF2B5EF4-FFF2-40B4-BE49-F238E27FC236}">
                <a16:creationId xmlns:a16="http://schemas.microsoft.com/office/drawing/2014/main" xmlns="" id="{C967D391-9B57-4B47-9850-6770EFE26939}"/>
              </a:ext>
            </a:extLst>
          </p:cNvPr>
          <p:cNvSpPr>
            <a:spLocks noGrp="1"/>
          </p:cNvSpPr>
          <p:nvPr>
            <p:ph type="subTitle" idx="1"/>
          </p:nvPr>
        </p:nvSpPr>
        <p:spPr/>
        <p:txBody>
          <a:bodyPr/>
          <a:lstStyle/>
          <a:p>
            <a:r>
              <a:rPr lang="en-GB" dirty="0">
                <a:latin typeface="Ink Free" panose="03080402000500000000" pitchFamily="66" charset="0"/>
              </a:rPr>
              <a:t>I P6H we have been learning about the Victorians</a:t>
            </a:r>
          </a:p>
        </p:txBody>
      </p:sp>
    </p:spTree>
    <p:extLst>
      <p:ext uri="{BB962C8B-B14F-4D97-AF65-F5344CB8AC3E}">
        <p14:creationId xmlns:p14="http://schemas.microsoft.com/office/powerpoint/2010/main" val="710638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99C1F5-069F-45C5-B089-8825FC5BC3E3}"/>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xmlns="" id="{95FD94B9-E042-4203-8A98-C3DD26525BEF}"/>
              </a:ext>
            </a:extLst>
          </p:cNvPr>
          <p:cNvSpPr>
            <a:spLocks noGrp="1"/>
          </p:cNvSpPr>
          <p:nvPr>
            <p:ph idx="1"/>
          </p:nvPr>
        </p:nvSpPr>
        <p:spPr>
          <a:xfrm>
            <a:off x="1103312" y="2052919"/>
            <a:ext cx="8946541" cy="2076320"/>
          </a:xfrm>
        </p:spPr>
        <p:txBody>
          <a:bodyPr>
            <a:normAutofit lnSpcReduction="10000"/>
          </a:bodyPr>
          <a:lstStyle/>
          <a:p>
            <a:r>
              <a:rPr lang="en-GB" dirty="0"/>
              <a:t>Facts about a school day</a:t>
            </a:r>
          </a:p>
          <a:p>
            <a:pPr marL="0" indent="0">
              <a:buNone/>
            </a:pPr>
            <a:endParaRPr lang="en-GB" dirty="0"/>
          </a:p>
          <a:p>
            <a:r>
              <a:rPr lang="en-GB" dirty="0"/>
              <a:t>Facts about working in the Victorian times</a:t>
            </a:r>
          </a:p>
          <a:p>
            <a:pPr marL="0" indent="0">
              <a:buNone/>
            </a:pPr>
            <a:endParaRPr lang="en-GB" dirty="0"/>
          </a:p>
          <a:p>
            <a:r>
              <a:rPr lang="en-GB" dirty="0"/>
              <a:t>Queen Victoria</a:t>
            </a:r>
          </a:p>
        </p:txBody>
      </p:sp>
      <p:pic>
        <p:nvPicPr>
          <p:cNvPr id="4" name="Picture 3">
            <a:extLst>
              <a:ext uri="{FF2B5EF4-FFF2-40B4-BE49-F238E27FC236}">
                <a16:creationId xmlns:a16="http://schemas.microsoft.com/office/drawing/2014/main" xmlns="" id="{7550960D-B718-48E6-B473-29DAAC8729A3}"/>
              </a:ext>
            </a:extLst>
          </p:cNvPr>
          <p:cNvPicPr>
            <a:picLocks noChangeAspect="1"/>
          </p:cNvPicPr>
          <p:nvPr/>
        </p:nvPicPr>
        <p:blipFill>
          <a:blip r:embed="rId2"/>
          <a:stretch>
            <a:fillRect/>
          </a:stretch>
        </p:blipFill>
        <p:spPr>
          <a:xfrm>
            <a:off x="6456345" y="809324"/>
            <a:ext cx="2628900" cy="1524000"/>
          </a:xfrm>
          <a:prstGeom prst="rect">
            <a:avLst/>
          </a:prstGeom>
        </p:spPr>
      </p:pic>
      <p:pic>
        <p:nvPicPr>
          <p:cNvPr id="5" name="Picture 4">
            <a:extLst>
              <a:ext uri="{FF2B5EF4-FFF2-40B4-BE49-F238E27FC236}">
                <a16:creationId xmlns:a16="http://schemas.microsoft.com/office/drawing/2014/main" xmlns="" id="{C7258926-0CF6-413C-A2F0-0F931B409544}"/>
              </a:ext>
            </a:extLst>
          </p:cNvPr>
          <p:cNvPicPr>
            <a:picLocks noChangeAspect="1"/>
          </p:cNvPicPr>
          <p:nvPr/>
        </p:nvPicPr>
        <p:blipFill>
          <a:blip r:embed="rId3"/>
          <a:stretch>
            <a:fillRect/>
          </a:stretch>
        </p:blipFill>
        <p:spPr>
          <a:xfrm>
            <a:off x="7094170" y="2525776"/>
            <a:ext cx="2200275" cy="1724025"/>
          </a:xfrm>
          <a:prstGeom prst="rect">
            <a:avLst/>
          </a:prstGeom>
        </p:spPr>
      </p:pic>
      <p:pic>
        <p:nvPicPr>
          <p:cNvPr id="6" name="Picture 5">
            <a:extLst>
              <a:ext uri="{FF2B5EF4-FFF2-40B4-BE49-F238E27FC236}">
                <a16:creationId xmlns:a16="http://schemas.microsoft.com/office/drawing/2014/main" xmlns="" id="{A68CE4C8-9513-49D4-ACCA-5AB7F8BC96BB}"/>
              </a:ext>
            </a:extLst>
          </p:cNvPr>
          <p:cNvPicPr>
            <a:picLocks noChangeAspect="1"/>
          </p:cNvPicPr>
          <p:nvPr/>
        </p:nvPicPr>
        <p:blipFill>
          <a:blip r:embed="rId4"/>
          <a:stretch>
            <a:fillRect/>
          </a:stretch>
        </p:blipFill>
        <p:spPr>
          <a:xfrm>
            <a:off x="4122331" y="3625850"/>
            <a:ext cx="2028825" cy="2857500"/>
          </a:xfrm>
          <a:prstGeom prst="rect">
            <a:avLst/>
          </a:prstGeom>
        </p:spPr>
      </p:pic>
    </p:spTree>
    <p:extLst>
      <p:ext uri="{BB962C8B-B14F-4D97-AF65-F5344CB8AC3E}">
        <p14:creationId xmlns:p14="http://schemas.microsoft.com/office/powerpoint/2010/main" val="18180067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B06093-FC5D-4B8E-BBC4-289689C52E6E}"/>
              </a:ext>
            </a:extLst>
          </p:cNvPr>
          <p:cNvSpPr>
            <a:spLocks noGrp="1"/>
          </p:cNvSpPr>
          <p:nvPr>
            <p:ph type="title"/>
          </p:nvPr>
        </p:nvSpPr>
        <p:spPr>
          <a:xfrm>
            <a:off x="116721" y="86958"/>
            <a:ext cx="9404723" cy="711939"/>
          </a:xfrm>
        </p:spPr>
        <p:txBody>
          <a:bodyPr/>
          <a:lstStyle/>
          <a:p>
            <a:r>
              <a:rPr lang="en-GB" dirty="0"/>
              <a:t>Facts about a school day</a:t>
            </a:r>
          </a:p>
        </p:txBody>
      </p:sp>
      <p:sp>
        <p:nvSpPr>
          <p:cNvPr id="3" name="Content Placeholder 2">
            <a:extLst>
              <a:ext uri="{FF2B5EF4-FFF2-40B4-BE49-F238E27FC236}">
                <a16:creationId xmlns:a16="http://schemas.microsoft.com/office/drawing/2014/main" xmlns="" id="{239C6736-1E4D-407C-A015-78CE685DEE3A}"/>
              </a:ext>
            </a:extLst>
          </p:cNvPr>
          <p:cNvSpPr>
            <a:spLocks noGrp="1"/>
          </p:cNvSpPr>
          <p:nvPr>
            <p:ph idx="1"/>
          </p:nvPr>
        </p:nvSpPr>
        <p:spPr>
          <a:xfrm>
            <a:off x="0" y="798897"/>
            <a:ext cx="12191999" cy="6059103"/>
          </a:xfrm>
        </p:spPr>
        <p:txBody>
          <a:bodyPr/>
          <a:lstStyle/>
          <a:p>
            <a:pPr marL="0" indent="0">
              <a:buNone/>
            </a:pPr>
            <a:endParaRPr lang="en-GB" dirty="0"/>
          </a:p>
          <a:p>
            <a:pPr marL="0" indent="0">
              <a:buNone/>
            </a:pPr>
            <a:r>
              <a:rPr lang="en-GB" dirty="0"/>
              <a:t>In 1880 a law was passed making it compulsory for every child in Britain between the ages of 5 and 10 to attend school.</a:t>
            </a:r>
          </a:p>
          <a:p>
            <a:pPr marL="0" indent="0">
              <a:buNone/>
            </a:pPr>
            <a:r>
              <a:rPr lang="en-GB" dirty="0"/>
              <a:t>In the first half of the 1800s, classes were massive. Sometimes there were more than 100 pupils in every class.</a:t>
            </a:r>
          </a:p>
          <a:p>
            <a:pPr marL="0" indent="0">
              <a:buNone/>
            </a:pPr>
            <a:r>
              <a:rPr lang="en-GB" dirty="0"/>
              <a:t>Victorian pupils sat at iron-framed desks. These were usually bolted to the floor in rows facing the front of the classroom.</a:t>
            </a:r>
          </a:p>
          <a:p>
            <a:pPr marL="0" indent="0">
              <a:buNone/>
            </a:pPr>
            <a:r>
              <a:rPr lang="en-GB" dirty="0"/>
              <a:t>The floor of the schoolrooms were tiered (a bit like in a cinema). The children sitting at the back of the room were higher up than those sitting at the front. This meant that all of the children had a good view of the teacher and the blackboard, but it also meant that the teacher had a good view of them.</a:t>
            </a:r>
          </a:p>
          <a:p>
            <a:pPr marL="0" indent="0">
              <a:buNone/>
            </a:pPr>
            <a:r>
              <a:rPr lang="en-GB" dirty="0"/>
              <a:t>The windows in a Victorian classroom were high up (to stop pupils looking out of the window) and the rooms were lit by gaslights. As a result, the schoolrooms were gloomy and often stuffy.</a:t>
            </a:r>
          </a:p>
          <a:p>
            <a:pPr marL="0" indent="0">
              <a:buNone/>
            </a:pPr>
            <a:r>
              <a:rPr lang="en-GB" dirty="0"/>
              <a:t>Although lots of schools were built during the Victorian era, not a great deal of money was spent on taking care of the buildings. Victorian schools were often quite shabby and in need of repair.</a:t>
            </a:r>
          </a:p>
          <a:p>
            <a:pPr marL="0" indent="0">
              <a:buNone/>
            </a:pPr>
            <a:r>
              <a:rPr lang="en-GB" dirty="0"/>
              <a:t>The Victorian classroom was often referred to as the schoolroom.</a:t>
            </a:r>
          </a:p>
          <a:p>
            <a:pPr marL="0" indent="0">
              <a:buNone/>
            </a:pPr>
            <a:endParaRPr lang="en-GB" dirty="0"/>
          </a:p>
        </p:txBody>
      </p:sp>
    </p:spTree>
    <p:extLst>
      <p:ext uri="{BB962C8B-B14F-4D97-AF65-F5344CB8AC3E}">
        <p14:creationId xmlns:p14="http://schemas.microsoft.com/office/powerpoint/2010/main" val="1052219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3684F6-696B-4DF7-8B2F-934E5D83927B}"/>
              </a:ext>
            </a:extLst>
          </p:cNvPr>
          <p:cNvSpPr>
            <a:spLocks noGrp="1"/>
          </p:cNvSpPr>
          <p:nvPr>
            <p:ph type="title"/>
          </p:nvPr>
        </p:nvSpPr>
        <p:spPr>
          <a:xfrm>
            <a:off x="147062" y="385010"/>
            <a:ext cx="11364753" cy="1400530"/>
          </a:xfrm>
        </p:spPr>
        <p:txBody>
          <a:bodyPr/>
          <a:lstStyle/>
          <a:p>
            <a:r>
              <a:rPr lang="en-GB" dirty="0"/>
              <a:t>Facts about working in the Victorian times</a:t>
            </a:r>
            <a:br>
              <a:rPr lang="en-GB" dirty="0"/>
            </a:br>
            <a:endParaRPr lang="en-GB" dirty="0"/>
          </a:p>
        </p:txBody>
      </p:sp>
      <p:sp>
        <p:nvSpPr>
          <p:cNvPr id="3" name="Content Placeholder 2">
            <a:extLst>
              <a:ext uri="{FF2B5EF4-FFF2-40B4-BE49-F238E27FC236}">
                <a16:creationId xmlns:a16="http://schemas.microsoft.com/office/drawing/2014/main" xmlns="" id="{547BD179-4C8E-475A-9503-83BD5AD6194E}"/>
              </a:ext>
            </a:extLst>
          </p:cNvPr>
          <p:cNvSpPr>
            <a:spLocks noGrp="1"/>
          </p:cNvSpPr>
          <p:nvPr>
            <p:ph idx="1"/>
          </p:nvPr>
        </p:nvSpPr>
        <p:spPr>
          <a:xfrm>
            <a:off x="0" y="1636295"/>
            <a:ext cx="12170067" cy="6612555"/>
          </a:xfrm>
        </p:spPr>
        <p:txBody>
          <a:bodyPr>
            <a:normAutofit fontScale="40000" lnSpcReduction="20000"/>
          </a:bodyPr>
          <a:lstStyle/>
          <a:p>
            <a:pPr marL="0" indent="0">
              <a:buNone/>
            </a:pPr>
            <a:r>
              <a:rPr lang="en-GB" sz="5100" dirty="0"/>
              <a:t>Children had to start working at age 10 girls would work as a maid or mill girl and boys would work as a mill boy.</a:t>
            </a:r>
          </a:p>
          <a:p>
            <a:pPr marL="0" indent="0">
              <a:buNone/>
            </a:pPr>
            <a:r>
              <a:rPr lang="en-GB" sz="5100" dirty="0"/>
              <a:t> The Victorians saw child labour as a normal part of working life. Most children started work underground when they were around eight years old, but some were as young as five. They would work the same hours as adults, sometimes longer, at jobs that paid far less.</a:t>
            </a:r>
          </a:p>
          <a:p>
            <a:pPr marL="0" indent="0">
              <a:buNone/>
            </a:pPr>
            <a:r>
              <a:rPr lang="en-GB" sz="5100" dirty="0"/>
              <a:t>The older children and women were employed as hurriers, pulling and pushing tubs full of coal along roadways from the coal face to the pit-bottom. The younger children worked in pairs, one as a hurrier, the other as a thruster, but the older children and women worked alone.</a:t>
            </a:r>
          </a:p>
          <a:p>
            <a:pPr marL="0" indent="0">
              <a:buNone/>
            </a:pPr>
            <a:r>
              <a:rPr lang="en-GB" sz="5100" dirty="0"/>
              <a:t>Getters were the oldest and strongest members of the family, almost always grown men or strong youths. Their job was to work at the coal face cutting the coal from the seam with a pickaxe. Getters were the only members of the family who would work continually with a candle or safety lamp, as they needed the light to see the coal face.</a:t>
            </a:r>
          </a:p>
          <a:p>
            <a:pPr marL="0" indent="0">
              <a:buNone/>
            </a:pPr>
            <a:r>
              <a:rPr lang="en-GB" sz="5100" dirty="0"/>
              <a:t>On 4 August 1842, a law was passed that stopped women and children under ten years from working underground in mines in Britain.</a:t>
            </a:r>
          </a:p>
          <a:p>
            <a:pPr marL="0" indent="0">
              <a:buNone/>
            </a:pPr>
            <a:r>
              <a:rPr lang="en-GB" sz="3100" dirty="0"/>
              <a:t> </a:t>
            </a:r>
          </a:p>
          <a:p>
            <a:pPr marL="0" indent="0">
              <a:buNone/>
            </a:pPr>
            <a:endParaRPr lang="en-GB" sz="2400" dirty="0"/>
          </a:p>
          <a:p>
            <a:pPr marL="0" indent="0">
              <a:buNone/>
            </a:pPr>
            <a:r>
              <a:rPr lang="en-GB" sz="2400" dirty="0"/>
              <a:t> </a:t>
            </a:r>
          </a:p>
          <a:p>
            <a:pPr marL="0" indent="0">
              <a:buNone/>
            </a:pPr>
            <a:endParaRPr lang="en-GB" dirty="0"/>
          </a:p>
          <a:p>
            <a:pPr marL="0" indent="0">
              <a:buNone/>
            </a:pPr>
            <a:r>
              <a:rPr lang="en-GB" dirty="0"/>
              <a:t> </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24591207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0EB66-E3CD-4FF6-9D72-1E131FC668AF}"/>
              </a:ext>
            </a:extLst>
          </p:cNvPr>
          <p:cNvSpPr>
            <a:spLocks noGrp="1"/>
          </p:cNvSpPr>
          <p:nvPr>
            <p:ph type="title"/>
          </p:nvPr>
        </p:nvSpPr>
        <p:spPr/>
        <p:txBody>
          <a:bodyPr/>
          <a:lstStyle/>
          <a:p>
            <a:r>
              <a:rPr lang="en-GB" dirty="0"/>
              <a:t>Queen Victoria</a:t>
            </a:r>
          </a:p>
        </p:txBody>
      </p:sp>
      <p:sp>
        <p:nvSpPr>
          <p:cNvPr id="3" name="Content Placeholder 2">
            <a:extLst>
              <a:ext uri="{FF2B5EF4-FFF2-40B4-BE49-F238E27FC236}">
                <a16:creationId xmlns:a16="http://schemas.microsoft.com/office/drawing/2014/main" xmlns="" id="{32528776-6C1B-477A-8259-FE3850857964}"/>
              </a:ext>
            </a:extLst>
          </p:cNvPr>
          <p:cNvSpPr>
            <a:spLocks noGrp="1"/>
          </p:cNvSpPr>
          <p:nvPr>
            <p:ph idx="1"/>
          </p:nvPr>
        </p:nvSpPr>
        <p:spPr>
          <a:xfrm>
            <a:off x="0" y="2052918"/>
            <a:ext cx="12192000" cy="4195481"/>
          </a:xfrm>
        </p:spPr>
        <p:txBody>
          <a:bodyPr/>
          <a:lstStyle/>
          <a:p>
            <a:pPr marL="0" indent="0">
              <a:buNone/>
            </a:pPr>
            <a:r>
              <a:rPr lang="en-GB" dirty="0"/>
              <a:t>Queen Victoria was only 18 when she came to the throne and she had a lot to learn. Her reign had a rocky start. She thought that, as queen, she could do as she liked, and she quickly had to learn that she couldn’t.</a:t>
            </a:r>
          </a:p>
          <a:p>
            <a:pPr marL="0" indent="0">
              <a:buNone/>
            </a:pPr>
            <a:r>
              <a:rPr lang="en-GB" dirty="0"/>
              <a:t>Victoria was Queen of the United Kingdom of Great Britain and Ireland (1837-1901) and empress of India (1876-1901). Her reign was the longest of any monarch in British history and came to be known as the Victorian era.</a:t>
            </a:r>
          </a:p>
          <a:p>
            <a:pPr marL="0" indent="0">
              <a:buNone/>
            </a:pPr>
            <a:r>
              <a:rPr lang="en-GB" dirty="0"/>
              <a:t>Queen Victoria was born on the 24 May in 1819.</a:t>
            </a:r>
          </a:p>
          <a:p>
            <a:pPr marL="0" indent="0">
              <a:buNone/>
            </a:pPr>
            <a:r>
              <a:rPr lang="en-GB" dirty="0"/>
              <a:t>Her father died eight months after she was born.</a:t>
            </a:r>
          </a:p>
          <a:p>
            <a:pPr marL="0" indent="0">
              <a:buNone/>
            </a:pPr>
            <a:r>
              <a:rPr lang="en-GB" dirty="0"/>
              <a:t>At the age of 21, Victoria married her cousin, Albert of Saxe-Coburg Gotha, a German Prince. They married on the 10th February 1840 at the Chapel Royal in St. James's Palace.</a:t>
            </a:r>
          </a:p>
        </p:txBody>
      </p:sp>
      <p:pic>
        <p:nvPicPr>
          <p:cNvPr id="4" name="Picture 3">
            <a:extLst>
              <a:ext uri="{FF2B5EF4-FFF2-40B4-BE49-F238E27FC236}">
                <a16:creationId xmlns:a16="http://schemas.microsoft.com/office/drawing/2014/main" xmlns="" id="{D3748D4E-31DD-48AF-9FC8-3C6F87F4C9BB}"/>
              </a:ext>
            </a:extLst>
          </p:cNvPr>
          <p:cNvPicPr>
            <a:picLocks noChangeAspect="1"/>
          </p:cNvPicPr>
          <p:nvPr/>
        </p:nvPicPr>
        <p:blipFill>
          <a:blip r:embed="rId2"/>
          <a:stretch>
            <a:fillRect/>
          </a:stretch>
        </p:blipFill>
        <p:spPr>
          <a:xfrm>
            <a:off x="5141395" y="130773"/>
            <a:ext cx="1504950" cy="1876425"/>
          </a:xfrm>
          <a:prstGeom prst="rect">
            <a:avLst/>
          </a:prstGeom>
        </p:spPr>
      </p:pic>
    </p:spTree>
    <p:extLst>
      <p:ext uri="{BB962C8B-B14F-4D97-AF65-F5344CB8AC3E}">
        <p14:creationId xmlns:p14="http://schemas.microsoft.com/office/powerpoint/2010/main" val="3168166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TotalTime>
  <Words>647</Words>
  <Application>Microsoft Office PowerPoint</Application>
  <PresentationFormat>Custom</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Ion</vt:lpstr>
      <vt:lpstr>The Victorians</vt:lpstr>
      <vt:lpstr>Contents</vt:lpstr>
      <vt:lpstr>Facts about a school day</vt:lpstr>
      <vt:lpstr>Facts about working in the Victorian times </vt:lpstr>
      <vt:lpstr>Queen Victoria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Victorians</dc:title>
  <dc:creator>Ray Newton</dc:creator>
  <cp:lastModifiedBy>Helen Hunter</cp:lastModifiedBy>
  <cp:revision>2</cp:revision>
  <dcterms:created xsi:type="dcterms:W3CDTF">2019-11-27T15:46:33Z</dcterms:created>
  <dcterms:modified xsi:type="dcterms:W3CDTF">2019-12-06T08:01:27Z</dcterms:modified>
</cp:coreProperties>
</file>