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70" d="100"/>
          <a:sy n="70" d="100"/>
        </p:scale>
        <p:origin x="344" y="-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0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73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2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611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50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149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3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685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311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072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44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3FD62-E067-4A57-8C4E-95ED3F4A858B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4D73E-EBC5-4B30-89B5-2B4D887D77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89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43100" y="163286"/>
            <a:ext cx="892809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800" dirty="0">
                <a:latin typeface="SassoonCRInfant"/>
              </a:rPr>
              <a:t>Term 1 Overview – Primary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3" y="48745"/>
            <a:ext cx="673708" cy="9099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6329" y="48745"/>
            <a:ext cx="608412" cy="827990"/>
          </a:xfrm>
          <a:prstGeom prst="rect">
            <a:avLst/>
          </a:prstGeom>
        </p:spPr>
      </p:pic>
      <p:pic>
        <p:nvPicPr>
          <p:cNvPr id="7" name="Picture 6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996" y="656588"/>
            <a:ext cx="2379679" cy="148145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3385083" y="6198265"/>
            <a:ext cx="6253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SassoonCRInfant" panose="02010503020300020003" pitchFamily="2" charset="0"/>
              </a:rPr>
              <a:t>‘Born for Greater Things’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80275" y="1342706"/>
            <a:ext cx="1943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Numeracy</a:t>
            </a:r>
          </a:p>
        </p:txBody>
      </p:sp>
      <p:pic>
        <p:nvPicPr>
          <p:cNvPr id="16" name="Picture 15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365" y="1250374"/>
            <a:ext cx="2379679" cy="1481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685" y="576088"/>
            <a:ext cx="2379679" cy="1481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716" y="624371"/>
            <a:ext cx="2379679" cy="14814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4929337" y="1250374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Health and </a:t>
            </a:r>
          </a:p>
          <a:p>
            <a:pPr algn="ctr"/>
            <a:r>
              <a:rPr lang="en-GB" sz="1200" dirty="0">
                <a:latin typeface="SassoonCRInfant" panose="02010503020300020003" pitchFamily="2" charset="0"/>
              </a:rPr>
              <a:t>Wellbeing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01978" y="1235917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Developing</a:t>
            </a:r>
          </a:p>
          <a:p>
            <a:pPr algn="ctr"/>
            <a:r>
              <a:rPr lang="en-GB" sz="1200" dirty="0">
                <a:latin typeface="SassoonCRInfant" panose="02010503020300020003" pitchFamily="2" charset="0"/>
              </a:rPr>
              <a:t> in Faith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997654" y="1884545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Developing</a:t>
            </a:r>
          </a:p>
          <a:p>
            <a:pPr algn="ctr"/>
            <a:r>
              <a:rPr lang="en-GB" sz="1200" dirty="0">
                <a:latin typeface="SassoonCRInfant" panose="02010503020300020003" pitchFamily="2" charset="0"/>
              </a:rPr>
              <a:t> our skills for life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1753" y="3060432"/>
            <a:ext cx="19431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Sentence – focusing on using the correct sentence structure with punctuation, capital letters, full stops and finger spaces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Poetry - throughout the month of October, focusing on rhyming words, starting sounds and syllables.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Reading – focusing on common words and comprehension.</a:t>
            </a:r>
          </a:p>
          <a:p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5185559" y="2245237"/>
            <a:ext cx="19431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Health and wellbeing check-ins.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Being Ready, Respectful and Safe in our school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Class Charter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The Zones of Regulation and how to use these to effectively manage our emotions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Managing Friendships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Exploring different jobs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Fair Trade Fortnight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Healthy Food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89760" y="2273927"/>
            <a:ext cx="19431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Children show understanding that the choices they make affect their relationship with God, themselves and others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Children know that God has given us Ten Commandments. Children will know the fourth and seventh commandment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Children can describe God as Father, Son and Holy Spirit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Children know that they can pray to the Father, Son and Holy Spirit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Children know that God is sometimes called ‘Abba’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SassoonCRInfant" panose="02010503020300020003" pitchFamily="2" charset="0"/>
            </a:endParaRPr>
          </a:p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9997654" y="2948948"/>
            <a:ext cx="1943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Fair Trade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Developing a system to regulate our emotions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Skills for managing friendships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Understand how history has influenced our modern day society through studying Ancient Egypt</a:t>
            </a:r>
          </a:p>
          <a:p>
            <a:endParaRPr lang="en-GB" dirty="0"/>
          </a:p>
        </p:txBody>
      </p:sp>
      <p:pic>
        <p:nvPicPr>
          <p:cNvPr id="26" name="Picture 25" descr="Pow! clip art - vector clip art online, royalty free &amp;amp; public domain |  Free clip art, Superhero printables free, Superhero printable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63" y="1392013"/>
            <a:ext cx="2379679" cy="148145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/>
          <p:cNvSpPr txBox="1"/>
          <p:nvPr/>
        </p:nvSpPr>
        <p:spPr>
          <a:xfrm>
            <a:off x="515889" y="2012335"/>
            <a:ext cx="1943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SassoonCRInfant" panose="02010503020300020003" pitchFamily="2" charset="0"/>
              </a:rPr>
              <a:t>Literacy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37575" y="2245237"/>
            <a:ext cx="19431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Place value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Being able to read, write and </a:t>
            </a:r>
            <a:r>
              <a:rPr lang="en-US" sz="1200">
                <a:latin typeface="SassoonCRInfant" panose="02010503020300020003" pitchFamily="2" charset="0"/>
              </a:rPr>
              <a:t>identify 3 -</a:t>
            </a:r>
            <a:r>
              <a:rPr lang="en-US" sz="1200" dirty="0">
                <a:latin typeface="SassoonCRInfant" panose="02010503020300020003" pitchFamily="2" charset="0"/>
              </a:rPr>
              <a:t> </a:t>
            </a:r>
            <a:r>
              <a:rPr lang="en-US" sz="1200">
                <a:latin typeface="SassoonCRInfant" panose="02010503020300020003" pitchFamily="2" charset="0"/>
              </a:rPr>
              <a:t>digit </a:t>
            </a:r>
            <a:r>
              <a:rPr lang="en-US" sz="1200" dirty="0">
                <a:latin typeface="SassoonCRInfant" panose="02010503020300020003" pitchFamily="2" charset="0"/>
              </a:rPr>
              <a:t>numbers up to 1000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Understand that zero is a place holder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Count forwards and backwards to and from 100 in increments of 2, 5 and 10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Shape - including 2D and 3D. </a:t>
            </a:r>
            <a:r>
              <a:rPr lang="en-US" sz="1200" dirty="0" err="1">
                <a:latin typeface="SassoonCRInfant" panose="02010503020300020003" pitchFamily="2" charset="0"/>
              </a:rPr>
              <a:t>Recognise</a:t>
            </a:r>
            <a:r>
              <a:rPr lang="en-US" sz="1200" dirty="0">
                <a:latin typeface="SassoonCRInfant" panose="02010503020300020003" pitchFamily="2" charset="0"/>
              </a:rPr>
              <a:t> and describe the properties of a pentagon, hexagon and an octagon. </a:t>
            </a:r>
            <a:r>
              <a:rPr lang="en-US" sz="1200" dirty="0" err="1">
                <a:latin typeface="SassoonCRInfant" panose="02010503020300020003" pitchFamily="2" charset="0"/>
              </a:rPr>
              <a:t>Recognise</a:t>
            </a:r>
            <a:r>
              <a:rPr lang="en-US" sz="1200" dirty="0">
                <a:latin typeface="SassoonCRInfant" panose="02010503020300020003" pitchFamily="2" charset="0"/>
              </a:rPr>
              <a:t> and describe 3D shapes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SassoonCRInfant" panose="02010503020300020003" pitchFamily="2" charset="0"/>
              </a:rPr>
              <a:t>Apply addition and subtraction strategies during number talks and problem solving activities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2752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758059060D6B468F7BA084DC88E2B0" ma:contentTypeVersion="18" ma:contentTypeDescription="Create a new document." ma:contentTypeScope="" ma:versionID="d0fc628e1f0200836868a2a511694978">
  <xsd:schema xmlns:xsd="http://www.w3.org/2001/XMLSchema" xmlns:xs="http://www.w3.org/2001/XMLSchema" xmlns:p="http://schemas.microsoft.com/office/2006/metadata/properties" xmlns:ns2="aeb5882b-e272-44ad-a78f-1e15784c7429" xmlns:ns3="4acf8a8a-b5bf-4cb0-b9be-3e177804d5f5" targetNamespace="http://schemas.microsoft.com/office/2006/metadata/properties" ma:root="true" ma:fieldsID="325f3cb51e9c65612e2ba67c35c7fe64" ns2:_="" ns3:_="">
    <xsd:import namespace="aeb5882b-e272-44ad-a78f-1e15784c7429"/>
    <xsd:import namespace="4acf8a8a-b5bf-4cb0-b9be-3e177804d5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5882b-e272-44ad-a78f-1e15784c74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cf8a8a-b5bf-4cb0-b9be-3e177804d5f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c026882-0f53-4585-8031-346adb788c64}" ma:internalName="TaxCatchAll" ma:showField="CatchAllData" ma:web="4acf8a8a-b5bf-4cb0-b9be-3e177804d5f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acf8a8a-b5bf-4cb0-b9be-3e177804d5f5" xsi:nil="true"/>
    <lcf76f155ced4ddcb4097134ff3c332f xmlns="aeb5882b-e272-44ad-a78f-1e15784c742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4F93926-1797-4F66-A3F5-23EA6447B3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B1D9C5-CE76-4FB6-8406-B55E378F01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b5882b-e272-44ad-a78f-1e15784c7429"/>
    <ds:schemaRef ds:uri="4acf8a8a-b5bf-4cb0-b9be-3e177804d5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6C6913-D614-474D-8AC5-0639F2E7FE81}">
  <ds:schemaRefs>
    <ds:schemaRef ds:uri="http://schemas.microsoft.com/office/2006/metadata/properties"/>
    <ds:schemaRef ds:uri="http://schemas.microsoft.com/office/infopath/2007/PartnerControls"/>
    <ds:schemaRef ds:uri="7c664c8c-a3f2-4ce5-a40c-62c74c3b6fdf"/>
    <ds:schemaRef ds:uri="34da855e-44fd-4b9e-81ef-de614fcfcba9"/>
    <ds:schemaRef ds:uri="4acf8a8a-b5bf-4cb0-b9be-3e177804d5f5"/>
    <ds:schemaRef ds:uri="aeb5882b-e272-44ad-a78f-1e15784c74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288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SassoonCRInfant</vt:lpstr>
      <vt:lpstr>Office Theme</vt:lpstr>
      <vt:lpstr>PowerPoint Presentation</vt:lpstr>
    </vt:vector>
  </TitlesOfParts>
  <Company>West Lothian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McLaughlin</dc:creator>
  <cp:lastModifiedBy>Clare Broadley</cp:lastModifiedBy>
  <cp:revision>29</cp:revision>
  <cp:lastPrinted>2024-09-05T09:45:46Z</cp:lastPrinted>
  <dcterms:created xsi:type="dcterms:W3CDTF">2024-08-27T08:26:55Z</dcterms:created>
  <dcterms:modified xsi:type="dcterms:W3CDTF">2026-09-04T10:46:16Z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0x0101009B758059060D6B468F7BA084DC88E2B0</vt:lpwstr>
  </property>
  <property fmtid="{D5CDD505-2E9C-101B-9397-08002B2CF9AE}" pid="3" name="MediaServiceImageTags">
    <vt:lpwstr/>
  </property>
</Properties>
</file>