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7104063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474" autoAdjust="0"/>
    <p:restoredTop sz="94660"/>
  </p:normalViewPr>
  <p:slideViewPr>
    <p:cSldViewPr snapToGrid="0">
      <p:cViewPr varScale="1">
        <p:scale>
          <a:sx n="63" d="100"/>
          <a:sy n="63" d="100"/>
        </p:scale>
        <p:origin x="93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3FD62-E067-4A57-8C4E-95ED3F4A858B}" type="datetimeFigureOut">
              <a:rPr lang="en-GB" smtClean="0"/>
              <a:t>12/09/2025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4D73E-EBC5-4B30-89B5-2B4D887D77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707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3FD62-E067-4A57-8C4E-95ED3F4A858B}" type="datetimeFigureOut">
              <a:rPr lang="en-GB" smtClean="0"/>
              <a:t>12/09/2025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4D73E-EBC5-4B30-89B5-2B4D887D77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1733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3FD62-E067-4A57-8C4E-95ED3F4A858B}" type="datetimeFigureOut">
              <a:rPr lang="en-GB" smtClean="0"/>
              <a:t>12/09/2025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4D73E-EBC5-4B30-89B5-2B4D887D77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920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3FD62-E067-4A57-8C4E-95ED3F4A858B}" type="datetimeFigureOut">
              <a:rPr lang="en-GB" smtClean="0"/>
              <a:t>12/09/2025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4D73E-EBC5-4B30-89B5-2B4D887D77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4611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3FD62-E067-4A57-8C4E-95ED3F4A858B}" type="datetimeFigureOut">
              <a:rPr lang="en-GB" smtClean="0"/>
              <a:t>12/09/2025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4D73E-EBC5-4B30-89B5-2B4D887D77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0950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3FD62-E067-4A57-8C4E-95ED3F4A858B}" type="datetimeFigureOut">
              <a:rPr lang="en-GB" smtClean="0"/>
              <a:t>12/09/2025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4D73E-EBC5-4B30-89B5-2B4D887D77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3149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3FD62-E067-4A57-8C4E-95ED3F4A858B}" type="datetimeFigureOut">
              <a:rPr lang="en-GB" smtClean="0"/>
              <a:t>12/09/2025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4D73E-EBC5-4B30-89B5-2B4D887D77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337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3FD62-E067-4A57-8C4E-95ED3F4A858B}" type="datetimeFigureOut">
              <a:rPr lang="en-GB" smtClean="0"/>
              <a:t>12/09/2025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4D73E-EBC5-4B30-89B5-2B4D887D77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9685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3FD62-E067-4A57-8C4E-95ED3F4A858B}" type="datetimeFigureOut">
              <a:rPr lang="en-GB" smtClean="0"/>
              <a:t>12/09/2025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4D73E-EBC5-4B30-89B5-2B4D887D77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2311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3FD62-E067-4A57-8C4E-95ED3F4A858B}" type="datetimeFigureOut">
              <a:rPr lang="en-GB" smtClean="0"/>
              <a:t>12/09/2025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4D73E-EBC5-4B30-89B5-2B4D887D77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1072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3FD62-E067-4A57-8C4E-95ED3F4A858B}" type="datetimeFigureOut">
              <a:rPr lang="en-GB" smtClean="0"/>
              <a:t>12/09/2025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4D73E-EBC5-4B30-89B5-2B4D887D77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7445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03FD62-E067-4A57-8C4E-95ED3F4A858B}" type="datetimeFigureOut">
              <a:rPr lang="en-GB" smtClean="0"/>
              <a:t>12/09/2025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D4D73E-EBC5-4B30-89B5-2B4D887D77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1893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0000"/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43100" y="163286"/>
            <a:ext cx="89280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SassoonCRInfant" panose="02010503020300020003" pitchFamily="2" charset="0"/>
              </a:rPr>
              <a:t>Term 1 Overview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663" y="48745"/>
            <a:ext cx="673708" cy="90996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46329" y="48745"/>
            <a:ext cx="608412" cy="827990"/>
          </a:xfrm>
          <a:prstGeom prst="rect">
            <a:avLst/>
          </a:prstGeom>
        </p:spPr>
      </p:pic>
      <p:pic>
        <p:nvPicPr>
          <p:cNvPr id="7" name="Picture 6" descr="Pow! clip art - vector clip art online, royalty free &amp;amp; public domain |  Free clip art, Superhero printables free, Superhero printables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0996" y="656588"/>
            <a:ext cx="2379679" cy="1481454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TextBox 13"/>
          <p:cNvSpPr txBox="1"/>
          <p:nvPr/>
        </p:nvSpPr>
        <p:spPr>
          <a:xfrm>
            <a:off x="3385083" y="6198265"/>
            <a:ext cx="62538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SassoonCRInfant" panose="02010503020300020003" pitchFamily="2" charset="0"/>
              </a:rPr>
              <a:t>‘Born for Greater Things’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580275" y="1342706"/>
            <a:ext cx="1943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SassoonCRInfant" panose="02010503020300020003" pitchFamily="2" charset="0"/>
              </a:rPr>
              <a:t>Numeracy</a:t>
            </a:r>
          </a:p>
        </p:txBody>
      </p:sp>
      <p:pic>
        <p:nvPicPr>
          <p:cNvPr id="16" name="Picture 15" descr="Pow! clip art - vector clip art online, royalty free &amp;amp; public domain |  Free clip art, Superhero printables free, Superhero printables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79365" y="1250374"/>
            <a:ext cx="2379679" cy="1481454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Picture 16" descr="Pow! clip art - vector clip art online, royalty free &amp;amp; public domain |  Free clip art, Superhero printables free, Superhero printables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9685" y="576088"/>
            <a:ext cx="2379679" cy="1481454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Picture 17" descr="Pow! clip art - vector clip art online, royalty free &amp;amp; public domain |  Free clip art, Superhero printables free, Superhero printables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1716" y="624371"/>
            <a:ext cx="2379679" cy="1481454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TextBox 18"/>
          <p:cNvSpPr txBox="1"/>
          <p:nvPr/>
        </p:nvSpPr>
        <p:spPr>
          <a:xfrm>
            <a:off x="4929337" y="1250374"/>
            <a:ext cx="1943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SassoonCRInfant" panose="02010503020300020003" pitchFamily="2" charset="0"/>
              </a:rPr>
              <a:t>Health and </a:t>
            </a:r>
          </a:p>
          <a:p>
            <a:pPr algn="ctr"/>
            <a:r>
              <a:rPr lang="en-GB" sz="1200" dirty="0">
                <a:latin typeface="SassoonCRInfant" panose="02010503020300020003" pitchFamily="2" charset="0"/>
              </a:rPr>
              <a:t>Wellbeing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601978" y="1235917"/>
            <a:ext cx="1943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SassoonCRInfant" panose="02010503020300020003" pitchFamily="2" charset="0"/>
              </a:rPr>
              <a:t>Developing</a:t>
            </a:r>
          </a:p>
          <a:p>
            <a:pPr algn="ctr"/>
            <a:r>
              <a:rPr lang="en-GB" sz="1200" dirty="0">
                <a:latin typeface="SassoonCRInfant" panose="02010503020300020003" pitchFamily="2" charset="0"/>
              </a:rPr>
              <a:t> in Faith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9997654" y="1884545"/>
            <a:ext cx="1943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SassoonCRInfant" panose="02010503020300020003" pitchFamily="2" charset="0"/>
              </a:rPr>
              <a:t>Developing</a:t>
            </a:r>
          </a:p>
          <a:p>
            <a:pPr algn="ctr"/>
            <a:r>
              <a:rPr lang="en-GB" sz="1200" dirty="0">
                <a:latin typeface="SassoonCRInfant" panose="02010503020300020003" pitchFamily="2" charset="0"/>
              </a:rPr>
              <a:t> our skills for life 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91753" y="3060432"/>
            <a:ext cx="19431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latin typeface="SassoonCRInfant"/>
                <a:cs typeface="Arial"/>
              </a:rPr>
              <a:t>Spelling – Revising vowel diagraphs and final blends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latin typeface="SassoonCRInfant" panose="02010503020300020003" pitchFamily="2" charset="0"/>
                <a:cs typeface="Arial"/>
              </a:rPr>
              <a:t>Sentence Structure – full stops, capitals and question marks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latin typeface="SassoonCRInfant" panose="02010503020300020003" pitchFamily="2" charset="0"/>
                <a:cs typeface="Arial"/>
              </a:rPr>
              <a:t>Procedure writing – instructions and directions with a focus on nouns, adjectives and present tense verbs</a:t>
            </a:r>
          </a:p>
          <a:p>
            <a:endParaRPr lang="en-GB" dirty="0"/>
          </a:p>
        </p:txBody>
      </p:sp>
      <p:sp>
        <p:nvSpPr>
          <p:cNvPr id="23" name="TextBox 22"/>
          <p:cNvSpPr txBox="1"/>
          <p:nvPr/>
        </p:nvSpPr>
        <p:spPr>
          <a:xfrm>
            <a:off x="5185559" y="2245237"/>
            <a:ext cx="19431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latin typeface="SassoonCRInfant" panose="02010503020300020003" pitchFamily="2" charset="0"/>
                <a:cs typeface="Arial"/>
              </a:rPr>
              <a:t>Ready, Respectful, Safe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latin typeface="SassoonCRInfant" panose="02010503020300020003" pitchFamily="2" charset="0"/>
                <a:cs typeface="Arial"/>
              </a:rPr>
              <a:t>SHANARRI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latin typeface="SassoonCRInfant" panose="02010503020300020003" pitchFamily="2" charset="0"/>
                <a:cs typeface="Arial"/>
              </a:rPr>
              <a:t>Friendships and emotions and regulation strategies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latin typeface="SassoonCRInfant" panose="02010503020300020003" pitchFamily="2" charset="0"/>
                <a:cs typeface="Arial"/>
              </a:rPr>
              <a:t>Rights Respecting Schools – Article of the week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latin typeface="SassoonCRInfant" panose="02010503020300020003" pitchFamily="2" charset="0"/>
                <a:cs typeface="Arial"/>
              </a:rPr>
              <a:t>Zones of Regulation</a:t>
            </a:r>
            <a:endParaRPr lang="en-GB" sz="1200" dirty="0">
              <a:latin typeface="SassoonCRInfant" panose="02010503020300020003" pitchFamily="2" charset="0"/>
              <a:cs typeface="Arial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689760" y="2273927"/>
            <a:ext cx="19431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sz="1200" dirty="0">
                <a:latin typeface="SassoonCRInfant" panose="02010503020300020003" pitchFamily="2" charset="0"/>
                <a:cs typeface="Calibri"/>
              </a:rPr>
              <a:t>Discuss Bible stories and understand how they help us lead a Christian life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sz="1200" dirty="0">
                <a:latin typeface="SassoonCRInfant" panose="02010503020300020003" pitchFamily="2" charset="0"/>
                <a:cs typeface="Calibri"/>
              </a:rPr>
              <a:t>Discuss how God created and loves us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sz="1200" dirty="0">
                <a:latin typeface="SassoonCRInfant" panose="02010503020300020003" pitchFamily="2" charset="0"/>
                <a:cs typeface="Calibri"/>
              </a:rPr>
              <a:t>Learn about Jesus as a teacher and a healer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sz="1200" dirty="0">
                <a:latin typeface="SassoonCRInfant" panose="02010503020300020003" pitchFamily="2" charset="0"/>
                <a:cs typeface="Calibri"/>
              </a:rPr>
              <a:t>Explore the seasons and feast days in the liturgical year </a:t>
            </a:r>
          </a:p>
          <a:p>
            <a:endParaRPr lang="en-GB" dirty="0"/>
          </a:p>
        </p:txBody>
      </p:sp>
      <p:sp>
        <p:nvSpPr>
          <p:cNvPr id="25" name="TextBox 24"/>
          <p:cNvSpPr txBox="1"/>
          <p:nvPr/>
        </p:nvSpPr>
        <p:spPr>
          <a:xfrm>
            <a:off x="9997654" y="2948948"/>
            <a:ext cx="19431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latin typeface="SassoonCRInfant" panose="02010503020300020003" pitchFamily="2" charset="0"/>
                <a:cs typeface="Arial"/>
              </a:rPr>
              <a:t>Become more familiar with using technology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latin typeface="SassoonCRInfant" panose="02010503020300020003" pitchFamily="2" charset="0"/>
                <a:cs typeface="Arial"/>
              </a:rPr>
              <a:t>Investigate inventions and how they have developed over time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latin typeface="SassoonCRInfant" panose="02010503020300020003" pitchFamily="2" charset="0"/>
                <a:cs typeface="Arial"/>
              </a:rPr>
              <a:t>Research Scottish inventors and their discoveries</a:t>
            </a:r>
          </a:p>
          <a:p>
            <a:endParaRPr lang="en-GB" dirty="0"/>
          </a:p>
        </p:txBody>
      </p:sp>
      <p:pic>
        <p:nvPicPr>
          <p:cNvPr id="26" name="Picture 25" descr="Pow! clip art - vector clip art online, royalty free &amp;amp; public domain |  Free clip art, Superhero printables free, Superhero printables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663" y="1392013"/>
            <a:ext cx="2379679" cy="1481454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TextBox 26"/>
          <p:cNvSpPr txBox="1"/>
          <p:nvPr/>
        </p:nvSpPr>
        <p:spPr>
          <a:xfrm>
            <a:off x="515889" y="2012335"/>
            <a:ext cx="1943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SassoonCRInfant" panose="02010503020300020003" pitchFamily="2" charset="0"/>
              </a:rPr>
              <a:t>Literacy 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837575" y="2245237"/>
            <a:ext cx="19431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latin typeface="SassoonCRInfant" panose="02010503020300020003" pitchFamily="2" charset="0"/>
                <a:cs typeface="Arial"/>
              </a:rPr>
              <a:t>Number processes – 2/3/4 digit numbers, partitioning, comparing, ordering and place value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latin typeface="SassoonCRInfant" panose="02010503020300020003" pitchFamily="2" charset="0"/>
                <a:cs typeface="Arial"/>
              </a:rPr>
              <a:t>Estimating and rounding – nearest ten or one hundred. Numbers before, after and between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latin typeface="SassoonCRInfant" panose="02010503020300020003" pitchFamily="2" charset="0"/>
                <a:cs typeface="Arial"/>
              </a:rPr>
              <a:t>Number words and sequences- counting in 5,10,2,4,3 and 6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latin typeface="SassoonCRInfant" panose="02010503020300020003" pitchFamily="2" charset="0"/>
                <a:cs typeface="Arial"/>
              </a:rPr>
              <a:t>Time – Measurements of time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GB" sz="1200" dirty="0">
              <a:solidFill>
                <a:schemeClr val="bg1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227523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85759D161D8604AB74522F46C433DD6" ma:contentTypeVersion="20" ma:contentTypeDescription="Create a new document." ma:contentTypeScope="" ma:versionID="27e05963bf8ca34c8886a3fc7418a810">
  <xsd:schema xmlns:xsd="http://www.w3.org/2001/XMLSchema" xmlns:xs="http://www.w3.org/2001/XMLSchema" xmlns:p="http://schemas.microsoft.com/office/2006/metadata/properties" xmlns:ns2="34da855e-44fd-4b9e-81ef-de614fcfcba9" xmlns:ns3="7c664c8c-a3f2-4ce5-a40c-62c74c3b6fdf" targetNamespace="http://schemas.microsoft.com/office/2006/metadata/properties" ma:root="true" ma:fieldsID="eec31149bb20caf6ecc3af0774c29442" ns2:_="" ns3:_="">
    <xsd:import namespace="34da855e-44fd-4b9e-81ef-de614fcfcba9"/>
    <xsd:import namespace="7c664c8c-a3f2-4ce5-a40c-62c74c3b6fd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Account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da855e-44fd-4b9e-81ef-de614fcfcba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ca8110b4-7946-418e-8ab0-d3d0ec8bffd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Account" ma:index="26" nillable="true" ma:displayName="Account" ma:list="UserInfo" ma:SharePointGroup="0" ma:internalName="Account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BillingMetadata" ma:index="27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664c8c-a3f2-4ce5-a40c-62c74c3b6fd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8c827930-49be-4648-8d6d-0a9eb256a12c}" ma:internalName="TaxCatchAll" ma:showField="CatchAllData" ma:web="7c664c8c-a3f2-4ce5-a40c-62c74c3b6fd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7c664c8c-a3f2-4ce5-a40c-62c74c3b6fdf">
      <UserInfo>
        <DisplayName/>
        <AccountId xsi:nil="true"/>
        <AccountType/>
      </UserInfo>
    </SharedWithUsers>
    <TaxCatchAll xmlns="7c664c8c-a3f2-4ce5-a40c-62c74c3b6fdf" xsi:nil="true"/>
    <lcf76f155ced4ddcb4097134ff3c332f xmlns="34da855e-44fd-4b9e-81ef-de614fcfcba9">
      <Terms xmlns="http://schemas.microsoft.com/office/infopath/2007/PartnerControls"/>
    </lcf76f155ced4ddcb4097134ff3c332f>
    <Account xmlns="34da855e-44fd-4b9e-81ef-de614fcfcba9">
      <UserInfo>
        <DisplayName/>
        <AccountId xsi:nil="true"/>
        <AccountType/>
      </UserInfo>
    </Account>
  </documentManagement>
</p:properties>
</file>

<file path=customXml/itemProps1.xml><?xml version="1.0" encoding="utf-8"?>
<ds:datastoreItem xmlns:ds="http://schemas.openxmlformats.org/officeDocument/2006/customXml" ds:itemID="{44F93926-1797-4F66-A3F5-23EA6447B36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6D94BC9-612F-4B90-8EB3-B520E966427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da855e-44fd-4b9e-81ef-de614fcfcba9"/>
    <ds:schemaRef ds:uri="7c664c8c-a3f2-4ce5-a40c-62c74c3b6fd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56C6913-D614-474D-8AC5-0639F2E7FE81}">
  <ds:schemaRefs>
    <ds:schemaRef ds:uri="http://purl.org/dc/dcmitype/"/>
    <ds:schemaRef ds:uri="http://schemas.microsoft.com/office/2006/metadata/properties"/>
    <ds:schemaRef ds:uri="http://schemas.microsoft.com/office/2006/documentManagement/types"/>
    <ds:schemaRef ds:uri="6bb7b296-43e1-4b2b-8cd4-c9f61927e22b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f6bbd0f9-5879-4a8e-b8f8-cfa1508761aa"/>
    <ds:schemaRef ds:uri="http://purl.org/dc/terms/"/>
    <ds:schemaRef ds:uri="http://purl.org/dc/elements/1.1/"/>
    <ds:schemaRef ds:uri="7c664c8c-a3f2-4ce5-a40c-62c74c3b6fdf"/>
    <ds:schemaRef ds:uri="34da855e-44fd-4b9e-81ef-de614fcfcba9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332</TotalTime>
  <Words>187</Words>
  <Application>Microsoft Office PowerPoint</Application>
  <PresentationFormat>Widescreen</PresentationFormat>
  <Paragraphs>29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SassoonCRInfant</vt:lpstr>
      <vt:lpstr>Office Theme</vt:lpstr>
      <vt:lpstr>PowerPoint Presentation</vt:lpstr>
    </vt:vector>
  </TitlesOfParts>
  <Company>West Lothian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Mrs McLaughlin</dc:creator>
  <cp:lastModifiedBy>Joanne Craig</cp:lastModifiedBy>
  <cp:revision>23</cp:revision>
  <cp:lastPrinted>2024-09-05T09:45:46Z</cp:lastPrinted>
  <dcterms:created xsi:type="dcterms:W3CDTF">2024-08-27T08:26:55Z</dcterms:created>
  <dcterms:modified xsi:type="dcterms:W3CDTF">2025-09-12T12:17:39Z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0x010100C85759D161D8604AB74522F46C433DD6</vt:lpwstr>
  </property>
  <property fmtid="{D5CDD505-2E9C-101B-9397-08002B2CF9AE}" pid="3" name="Order">
    <vt:r8>59334300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ComplianceAssetId">
    <vt:lpwstr/>
  </property>
  <property fmtid="{D5CDD505-2E9C-101B-9397-08002B2CF9AE}" pid="7" name="TemplateUrl">
    <vt:lpwstr/>
  </property>
  <property fmtid="{D5CDD505-2E9C-101B-9397-08002B2CF9AE}" pid="8" name="_ExtendedDescription">
    <vt:lpwstr/>
  </property>
  <property fmtid="{D5CDD505-2E9C-101B-9397-08002B2CF9AE}" pid="9" name="TriggerFlowInfo">
    <vt:lpwstr/>
  </property>
  <property fmtid="{D5CDD505-2E9C-101B-9397-08002B2CF9AE}" pid="10" name="MediaServiceImageTags">
    <vt:lpwstr/>
  </property>
</Properties>
</file>