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60" d="100"/>
          <a:sy n="60" d="100"/>
        </p:scale>
        <p:origin x="71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0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73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2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1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95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14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3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68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31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7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44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3FD62-E067-4A57-8C4E-95ED3F4A858B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89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43100" y="163286"/>
            <a:ext cx="8928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SassoonCRInfant" panose="02010503020300020003" pitchFamily="2" charset="0"/>
              </a:rPr>
              <a:t>Term 2 Overview</a:t>
            </a:r>
            <a:endParaRPr lang="en-GB" sz="2800" dirty="0">
              <a:latin typeface="SassoonCRInfant" panose="02010503020300020003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63" y="48745"/>
            <a:ext cx="673708" cy="9099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29" y="48745"/>
            <a:ext cx="608412" cy="827990"/>
          </a:xfrm>
          <a:prstGeom prst="rect">
            <a:avLst/>
          </a:prstGeom>
        </p:spPr>
      </p:pic>
      <p:pic>
        <p:nvPicPr>
          <p:cNvPr id="7" name="Picture 6" descr="Pow! clip art - vector clip art online, royalty free &amp;amp; public domain |  Free clip art, Superhero printables free, Superhero printabl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996" y="656588"/>
            <a:ext cx="2379679" cy="148145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3385083" y="6198265"/>
            <a:ext cx="6253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SassoonCRInfant" panose="02010503020300020003" pitchFamily="2" charset="0"/>
              </a:rPr>
              <a:t>‘Born for Greater Things’</a:t>
            </a:r>
            <a:endParaRPr lang="en-GB" sz="2800" dirty="0">
              <a:latin typeface="SassoonCRInfant" panose="020105030203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80275" y="1342706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SassoonCRInfant" panose="02010503020300020003" pitchFamily="2" charset="0"/>
              </a:rPr>
              <a:t>Numeracy</a:t>
            </a:r>
            <a:endParaRPr lang="en-GB" sz="1200" dirty="0">
              <a:latin typeface="SassoonCRInfant" panose="02010503020300020003" pitchFamily="2" charset="0"/>
            </a:endParaRPr>
          </a:p>
        </p:txBody>
      </p:sp>
      <p:pic>
        <p:nvPicPr>
          <p:cNvPr id="16" name="Picture 15" descr="Pow! clip art - vector clip art online, royalty free &amp;amp; public domain |  Free clip art, Superhero printables free, Superhero printabl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365" y="1250374"/>
            <a:ext cx="2379679" cy="14814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Pow! clip art - vector clip art online, royalty free &amp;amp; public domain |  Free clip art, Superhero printables free, Superhero printabl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685" y="576088"/>
            <a:ext cx="2379679" cy="14814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Pow! clip art - vector clip art online, royalty free &amp;amp; public domain |  Free clip art, Superhero printables free, Superhero printabl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716" y="624371"/>
            <a:ext cx="2379679" cy="148145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18"/>
          <p:cNvSpPr txBox="1"/>
          <p:nvPr/>
        </p:nvSpPr>
        <p:spPr>
          <a:xfrm>
            <a:off x="4929337" y="1250374"/>
            <a:ext cx="1943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SassoonCRInfant" panose="02010503020300020003" pitchFamily="2" charset="0"/>
              </a:rPr>
              <a:t>Health and </a:t>
            </a:r>
          </a:p>
          <a:p>
            <a:pPr algn="ctr"/>
            <a:r>
              <a:rPr lang="en-GB" sz="1200" dirty="0" smtClean="0">
                <a:latin typeface="SassoonCRInfant" panose="02010503020300020003" pitchFamily="2" charset="0"/>
              </a:rPr>
              <a:t>Wellbeing</a:t>
            </a:r>
            <a:endParaRPr lang="en-GB" sz="1200" dirty="0">
              <a:latin typeface="SassoonCRInfant" panose="02010503020300020003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01978" y="1235917"/>
            <a:ext cx="1943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SassoonCRInfant" panose="02010503020300020003" pitchFamily="2" charset="0"/>
              </a:rPr>
              <a:t>Developing</a:t>
            </a:r>
          </a:p>
          <a:p>
            <a:pPr algn="ctr"/>
            <a:r>
              <a:rPr lang="en-GB" sz="1200" dirty="0" smtClean="0">
                <a:latin typeface="SassoonCRInfant" panose="02010503020300020003" pitchFamily="2" charset="0"/>
              </a:rPr>
              <a:t> in Faith</a:t>
            </a:r>
            <a:endParaRPr lang="en-GB" sz="1200" dirty="0">
              <a:latin typeface="SassoonCRInfant" panose="02010503020300020003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97654" y="1884545"/>
            <a:ext cx="1943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SassoonCRInfant" panose="02010503020300020003" pitchFamily="2" charset="0"/>
              </a:rPr>
              <a:t>Developing</a:t>
            </a:r>
          </a:p>
          <a:p>
            <a:pPr algn="ctr"/>
            <a:r>
              <a:rPr lang="en-GB" sz="1200" dirty="0" smtClean="0">
                <a:latin typeface="SassoonCRInfant" panose="02010503020300020003" pitchFamily="2" charset="0"/>
              </a:rPr>
              <a:t> our skills for life </a:t>
            </a:r>
            <a:endParaRPr lang="en-GB" sz="1200" dirty="0">
              <a:latin typeface="SassoonCRInfant" panose="02010503020300020003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1753" y="3060432"/>
            <a:ext cx="19431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cs typeface="Arial"/>
              </a:rPr>
              <a:t>To make our writing more interesting by including descriptive language.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cs typeface="Arial"/>
              </a:rPr>
              <a:t>To use joining words to extend the length of our sentences.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cs typeface="Arial"/>
              </a:rPr>
              <a:t>To put events in a text into the correct order.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latin typeface="SassoonCRInfant" panose="02010503020300020003" pitchFamily="2" charset="0"/>
            </a:endParaRPr>
          </a:p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185559" y="2245237"/>
            <a:ext cx="19431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cs typeface="Arial"/>
              </a:rPr>
              <a:t>To </a:t>
            </a:r>
            <a:r>
              <a:rPr lang="en-GB" sz="1600" dirty="0" smtClean="0">
                <a:cs typeface="Arial"/>
              </a:rPr>
              <a:t>understand how to keep safe when crossing or near a road.</a:t>
            </a:r>
            <a:endParaRPr lang="en-GB" sz="16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cs typeface="Arial" charset="0"/>
              </a:rPr>
              <a:t>To </a:t>
            </a:r>
            <a:r>
              <a:rPr lang="en-GB" sz="1600" dirty="0" smtClean="0">
                <a:cs typeface="Arial" charset="0"/>
              </a:rPr>
              <a:t>recognise the qualities of a good friend.</a:t>
            </a:r>
            <a:endParaRPr lang="en-GB" sz="1600" dirty="0"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cs typeface="Arial" charset="0"/>
              </a:rPr>
              <a:t>To improve ability to throw and catch a ball.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cs typeface="Arial" charset="0"/>
              </a:rPr>
              <a:t>To learn and perform dances at the Christmas party.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SassoonCRInfant" panose="02010503020300020003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89760" y="2273927"/>
            <a:ext cx="19431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chemeClr val="bg1"/>
                </a:solidFill>
              </a:rPr>
              <a:t>To continue to listen and respond to a range of Bible stories.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chemeClr val="bg1"/>
                </a:solidFill>
              </a:rPr>
              <a:t>To learn about the creation story.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chemeClr val="bg1"/>
                </a:solidFill>
              </a:rPr>
              <a:t>To reflectively engage in the season of Advent</a:t>
            </a:r>
            <a:r>
              <a:rPr lang="en-GB" sz="16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latin typeface="SassoonCRInfant" panose="02010503020300020003" pitchFamily="2" charset="0"/>
            </a:endParaRPr>
          </a:p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9997654" y="2948948"/>
            <a:ext cx="19431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cs typeface="Arial"/>
              </a:rPr>
              <a:t>To follow rules and routines and explain why they are important.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cs typeface="Arial"/>
              </a:rPr>
              <a:t>To talk about our learning, strengths and next steps.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cs typeface="Arial"/>
              </a:rPr>
              <a:t>To develop ideas and take part in projects.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pic>
        <p:nvPicPr>
          <p:cNvPr id="26" name="Picture 25" descr="Pow! clip art - vector clip art online, royalty free &amp;amp; public domain |  Free clip art, Superhero printables free, Superhero printabl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63" y="1392013"/>
            <a:ext cx="2379679" cy="1481454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extBox 26"/>
          <p:cNvSpPr txBox="1"/>
          <p:nvPr/>
        </p:nvSpPr>
        <p:spPr>
          <a:xfrm>
            <a:off x="515889" y="2012335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SassoonCRInfant" panose="02010503020300020003" pitchFamily="2" charset="0"/>
              </a:rPr>
              <a:t>Literacy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37575" y="2245237"/>
            <a:ext cx="19431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cs typeface="Arial"/>
              </a:rPr>
              <a:t>To round a number to the nearest 10.</a:t>
            </a:r>
            <a:endParaRPr lang="en-GB" dirty="0">
              <a:solidFill>
                <a:schemeClr val="bg1"/>
              </a:solidFill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cs typeface="Arial"/>
              </a:rPr>
              <a:t>To solve </a:t>
            </a:r>
            <a:r>
              <a:rPr lang="en-GB" dirty="0" smtClean="0">
                <a:solidFill>
                  <a:schemeClr val="bg1"/>
                </a:solidFill>
                <a:cs typeface="Arial"/>
              </a:rPr>
              <a:t>addition and subtraction </a:t>
            </a:r>
            <a:r>
              <a:rPr lang="en-GB" dirty="0">
                <a:solidFill>
                  <a:schemeClr val="bg1"/>
                </a:solidFill>
                <a:cs typeface="Arial"/>
              </a:rPr>
              <a:t>tasks using a range of strategies.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cs typeface="Arial"/>
              </a:rPr>
              <a:t>To </a:t>
            </a:r>
            <a:r>
              <a:rPr lang="en-GB" dirty="0" smtClean="0">
                <a:solidFill>
                  <a:schemeClr val="bg1"/>
                </a:solidFill>
                <a:cs typeface="Arial"/>
              </a:rPr>
              <a:t>recognise different coins and notes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cs typeface="Arial"/>
              </a:rPr>
              <a:t>To pay for items up to the value of 20p.</a:t>
            </a:r>
            <a:endParaRPr lang="en-GB" dirty="0">
              <a:solidFill>
                <a:schemeClr val="bg1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752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199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SassoonCRInfant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McLaughlin</dc:creator>
  <cp:lastModifiedBy>Mrs Craig</cp:lastModifiedBy>
  <cp:revision>17</cp:revision>
  <cp:lastPrinted>2024-09-05T09:45:46Z</cp:lastPrinted>
  <dcterms:created xsi:type="dcterms:W3CDTF">2024-08-27T08:26:55Z</dcterms:created>
  <dcterms:modified xsi:type="dcterms:W3CDTF">2024-11-07T14:26:55Z</dcterms:modified>
</cp:coreProperties>
</file>