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0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73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1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95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14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3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68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31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7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FD62-E067-4A57-8C4E-95ED3F4A858B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44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3FD62-E067-4A57-8C4E-95ED3F4A858B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D73E-EBC5-4B30-89B5-2B4D887D7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89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3100" y="163286"/>
            <a:ext cx="8928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Term 2 Overview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3" y="48745"/>
            <a:ext cx="673708" cy="909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6329" y="48745"/>
            <a:ext cx="608412" cy="827990"/>
          </a:xfrm>
          <a:prstGeom prst="rect">
            <a:avLst/>
          </a:prstGeom>
        </p:spPr>
      </p:pic>
      <p:pic>
        <p:nvPicPr>
          <p:cNvPr id="7" name="Picture 6" descr="Pow! clip art - vector clip art online, royalty free &amp;amp; public domain |  Free clip art, Superhero printables free, Superhero printabl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996" y="656588"/>
            <a:ext cx="2379679" cy="148145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3385083" y="6198265"/>
            <a:ext cx="6253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CRInfant" panose="02010503020300020003" pitchFamily="2" charset="0"/>
              </a:rPr>
              <a:t>‘Born for Greater Things’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80275" y="1342706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Numeracy</a:t>
            </a:r>
            <a:endParaRPr lang="en-GB" sz="1200" dirty="0">
              <a:latin typeface="SassoonCRInfant" panose="02010503020300020003" pitchFamily="2" charset="0"/>
            </a:endParaRPr>
          </a:p>
        </p:txBody>
      </p:sp>
      <p:pic>
        <p:nvPicPr>
          <p:cNvPr id="16" name="Picture 15" descr="Pow! clip art - vector clip art online, royalty free &amp;amp; public domain |  Free clip art, Superhero printables free, Superhero printabl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365" y="1250374"/>
            <a:ext cx="2379679" cy="1481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Pow! clip art - vector clip art online, royalty free &amp;amp; public domain |  Free clip art, Superhero printables free, Superhero printabl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685" y="576088"/>
            <a:ext cx="2379679" cy="1481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Pow! clip art - vector clip art online, royalty free &amp;amp; public domain |  Free clip art, Superhero printables free, Superhero printabl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716" y="624371"/>
            <a:ext cx="2379679" cy="148145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/>
          <p:cNvSpPr txBox="1"/>
          <p:nvPr/>
        </p:nvSpPr>
        <p:spPr>
          <a:xfrm>
            <a:off x="4929337" y="1250374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Health and </a:t>
            </a:r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Wellbeing</a:t>
            </a:r>
            <a:endParaRPr lang="en-GB" sz="1200" dirty="0">
              <a:latin typeface="SassoonCRInfant" panose="02010503020300020003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01978" y="1235917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Developing</a:t>
            </a:r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 in Faith</a:t>
            </a:r>
            <a:endParaRPr lang="en-GB" sz="1200" dirty="0">
              <a:latin typeface="SassoonCRInfant" panose="020105030203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97654" y="1884545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Developing</a:t>
            </a:r>
          </a:p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 our skills for life </a:t>
            </a:r>
            <a:endParaRPr lang="en-GB" sz="1200" dirty="0">
              <a:latin typeface="SassoonCRInfant" panose="02010503020300020003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1753" y="3060432"/>
            <a:ext cx="19431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Spelling- working on blending our words.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Writing with commas, proper nouns and nouns.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Writing with exclamation marks and conjunctions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Writing poetry and descriptive texts.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Writing creatively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185559" y="2245237"/>
            <a:ext cx="1943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Zones of regulation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Health and Well-being check ins with all pupils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Anti-bullying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Road safety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Tree of Knowledge- Mindfulness, confidence and creativity.</a:t>
            </a:r>
            <a:endParaRPr lang="en-US" sz="1600" dirty="0">
              <a:latin typeface="SassoonCRInfant" panose="02010503020300020003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95825" y="2329954"/>
            <a:ext cx="19431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Discuss all Saints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The preparation for Advent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Christmas nativity story </a:t>
            </a:r>
          </a:p>
          <a:p>
            <a:endParaRPr lang="en-US" sz="1600" dirty="0">
              <a:latin typeface="SassoonCRInfant" panose="020105030203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>
              <a:latin typeface="SassoonCRInfant" panose="020105030203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latin typeface="SassoonCRInfant" panose="02010503020300020003" pitchFamily="2" charset="0"/>
            </a:endParaRPr>
          </a:p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9997654" y="2963957"/>
            <a:ext cx="19431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Using technology to enhance learning through all curricular areas.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/>
              <a:t>Research and data collection skills in Maths and IDL.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6" name="Picture 25" descr="Pow! clip art - vector clip art online, royalty free &amp;amp; public domain |  Free clip art, Superhero printables free, Superhero printable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3" y="1392013"/>
            <a:ext cx="2379679" cy="148145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Box 26"/>
          <p:cNvSpPr txBox="1"/>
          <p:nvPr/>
        </p:nvSpPr>
        <p:spPr>
          <a:xfrm>
            <a:off x="515889" y="2012335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SassoonCRInfant" panose="02010503020300020003" pitchFamily="2" charset="0"/>
              </a:rPr>
              <a:t>Literacy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37575" y="2245237"/>
            <a:ext cx="1943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Number word sequences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Counting, addition and subtraction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Money how to add and subtract totals within £10 and various methods to cumulate £10.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SassoonCRInfant" panose="02010503020300020003" pitchFamily="2" charset="0"/>
              </a:rPr>
              <a:t>2D and 3D shape.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SassoonCRInfant" panose="02010503020300020003" pitchFamily="2" charset="0"/>
              </a:rPr>
              <a:t>Analysing</a:t>
            </a:r>
            <a:r>
              <a:rPr lang="en-US" sz="1600" dirty="0" smtClean="0">
                <a:latin typeface="SassoonCRInfant" panose="02010503020300020003" pitchFamily="2" charset="0"/>
              </a:rPr>
              <a:t> numerical data through </a:t>
            </a:r>
            <a:r>
              <a:rPr lang="en-US" sz="1600" dirty="0" err="1" smtClean="0">
                <a:latin typeface="SassoonCRInfant" panose="02010503020300020003" pitchFamily="2" charset="0"/>
              </a:rPr>
              <a:t>tables,charts</a:t>
            </a:r>
            <a:r>
              <a:rPr lang="en-US" sz="1600" dirty="0" smtClean="0">
                <a:latin typeface="SassoonCRInfant" panose="02010503020300020003" pitchFamily="2" charset="0"/>
              </a:rPr>
              <a:t>, </a:t>
            </a:r>
            <a:r>
              <a:rPr lang="en-US" sz="1600" dirty="0" err="1" smtClean="0">
                <a:latin typeface="SassoonCRInfant" panose="02010503020300020003" pitchFamily="2" charset="0"/>
              </a:rPr>
              <a:t>etc</a:t>
            </a:r>
            <a:endParaRPr lang="en-US" sz="1600" dirty="0" smtClean="0">
              <a:latin typeface="SassoonCRInfant" panose="020105030203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22752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147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SassoonCRInfant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McLaughlin</dc:creator>
  <cp:lastModifiedBy>Mrs Ross</cp:lastModifiedBy>
  <cp:revision>21</cp:revision>
  <cp:lastPrinted>2024-09-05T09:45:46Z</cp:lastPrinted>
  <dcterms:created xsi:type="dcterms:W3CDTF">2024-08-27T08:26:55Z</dcterms:created>
  <dcterms:modified xsi:type="dcterms:W3CDTF">2024-11-04T15:55:39Z</dcterms:modified>
</cp:coreProperties>
</file>