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50508E-14EE-9423-EC91-29A3BB78844C}" v="9" dt="2024-01-16T15:28:58.883"/>
    <p1510:client id="{DD142090-E376-308C-4EA6-082E628D622D}" v="1649" dt="2024-01-17T16:33:25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BAD1A-BFBB-4900-9BA9-659957853514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B806C-C61D-43E1-9128-26BFBE2F3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4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Term 1 2024-2025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B806C-C61D-43E1-9128-26BFBE2F30A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564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8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2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47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16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65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58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84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50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46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1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7CFE8-9604-48AC-9B0D-6F844C9A3CFB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61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84F5B-2AA9-ED14-FCED-6098F8001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utoShape 25" descr="data:image/jpeg;base64,/9j/4AAQSkZJRgABAQEAYABgAAD/2wBDAAMCAgMCAgMDAwMEAwMEBQgFBQQEBQoHBwYIDAoMDAsKCwsNDhIQDQ4RDgsLEBYQERMUFRUVDA8XGBYUGBIUFRT/2wBDAQMEBAUEBQkFBQkUDQsNFBQUFBQUFBQUFBQUFBQUFBQUFBQUFBQUFBQUFBQUFBQUFBQUFBQUFBQUFBQUFBQUFBT/wAARCAGcAVc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gBvFH1pMYOa5Xxh44tvDEOxT594y/LD6f7Te1cONx1DL6MsRiJcsUVGLlodJcXMNrE0kzrEi9WY4rm7/wCJWh2LbftJuG/6YpuryHWvEF94guN97O0n92L+Ff8AgNZ9fiuZeI1Vy5MBT93+ZnZHD/zHrv8AwuDR8/8AHteY/veWv/xVaun/ABD0PUWCpd+S392Yba8NorxaPiHmlOX7yMZfIv6vE+lEmSZVKMGU9CtS+teAeHfF2oeGpF+zyeZbfxW8jfL/APY17J4Z8V2nie08y3bbIv8ArIW+8tfreQcV4TO17P4anb/I5alKVM3aKKK+3MAooooAKKKKACiiigAooooAbSY9BSg1yXjT4i6f4Ma1iuFeaa4b5Yovvbf71Y1a8KMOeo7IG+U6+io4m82NW/vCpK2AKKKKACiiigBOlJuFYXi3xRD4V00XtxaXdzBu2yfZIfMaNf7zD+7XiviL4mReEdaHiPQdZj1rRNQkxeaW9x+8jk/vxq3zL9K5K+Kp0PiOatXjR+I9svPE1haeIbDRZZG+33scksKqvy7V+9zW13r5u0n4qWvjX43eHrm2ikt7KOF7VDONrM7Kx6f+O19ILzRhsTHEcziFCtGteUSSikpa6zpCikzS0AFFFFABSGimSNtU56UAYnhvxVY+JRqH2XzV+w3sljL5ibf3kf3tvqKtRa9YTavJpiXCNfxxiZ4V+8q9s18raT8a7/wfeeKILG2imW+1Ce5hkkb/AFTMzfNt/irovAnjz+z9FmGkSRR6rfP52qeINaZY40l/uqv3pNteHTzOMnGJ5VPMKcnyn00BRWV4Z1GLVNFsrqC9XUY5IwRdKu0S/wC1iivdjLmVz1dzXpKWkY4UmltqwOe8YeJ4/DOktMfnnf5YU/vNXhd5eTX11LPcSNJPI25mat7x9rza74hm2tiC3byI/wD2Zq5yv5d4wz6ea42VCnL93Db/ADPTo0+WIUUUV+fnQFFFFABV7R9Yn0LUIry1bay/eX+8v92qNFb0K9TD1I1aUuWURH0NoOswa9pcN3AfkkHK/wB1v7tafavHfhb4gNjq7abI37i6+aP/AGZK9i3V/WfDecRznARr/aWkvU8qpDlkOooor6gyCiiigBue+KPvUNjHPSvLPiR8XB4duG03SlSe9Vf3kzfMsP8A9lXHisZSwUPaVZEykoq8j1Pd70bvevky+8ba9qMnmXGrXTf7KybV/wDHaLPxt4g06TdDrF0v+9Ju/wDQq+W/1oo838NnN9YifUur6hDpGm3F5cHbBBG0jN6CvHPAWkzfEPxndeJdRXNpbyfuY2+7u/hX/gNclrHxQ13XtDl0y9khkjkChpFj2s1Ztn421zS9Li0+yvpLS2j3fLAu3d/wL71cGLzvD4ivTlJP2cdfmTKtGUj6w3Ckr5HbxRrDSbm1S8Zv+uzVt+H/AIqeIdAuFZrxr62/ihufm/8AHq9GnxPhpy5ZRaK+sRPp4Uda5/wf4xtPGWmLdWzbW+7JC33kb0NdBur66lVjWhz03ode46iiitQOR8faHf61pivp+s3ujzWwaXdZxrJ5vy/d2n71fL/iT4e+J/EGqPdW2lapqDf8tJ59LWyZm/3d3zV9mfWkwPSvMxeAhi37zOLEYSGI+I+A2i1HwjrkDT282n6lZzLMqzx7WVl+Za+2/A/iq08Z+HbTVLRlZZU+df7j/wAS1xHx6+Gq+MfDb39nBu1awXdHt+9LH/FH+NeG/B34pTfDvVvLuGaTRrpv9IjX/lm3/PRa8ejKWV1/Z1PhkeTT/wCE6v7OXwyPsk/7XFc34k+IGgeD4/8AiaalDbSbdyw7t0jf8B614f8AFD9oya+kk03wq3kQ/dkv2B3N/wBc/wC7/vV4VdXU15cS3FxNJPPI25pJG3M1dOKziNP3aPvHRiMzhT92n7x9M6t+1LoNq7ix0+9vfRiFjU/n836VlL+1l8+D4bIT+99s/wDtdfPFFeHLNsTL7R5Usyr9z6n0f9qDw5fMq3lte6a3q8YkX81r0zw74v0rxRbGfTL+C8jH3vLfLL/vL/DXwZVnSdWvdDvVu9PuZrS4T7skLbWrso51Vi/3keY3p5pOP8Q/QJtu0E81w3xi8aL4K8E3t0rf6ZcL5Fsv/TRuA3/AfvfhXn/wt/aIh1FV03xQ0drc4/d333YpP97+61eW/Fbx5cfE7xdFHZB2sIpPs9lCB/rHZvvf8Cr1cRmNN0L0/ikejXx0PYc1PeRi+Cfh1rXxAuJE02BWih/1lxM22Mf8Cr2LwX+zzqmh6pbyamuiX1urhpfNjkmZl/uqrbVFes/DXwTF4F8J2emJ8023zJ5P78jfeNdZu7CpwuWU4xjOp8QsPl9OMYyqfENt4Ut4kjjUJEowqKOlFSUV9EeyIKxvFGo/2X4fv7oHYyRNtb/a6L+ta/8AFXG/FafyvC5T/npMqn/0L/2WvBzrEPC5dXrR6RZdPWR41RRRX8ct3dz1zmPiD8SNB+F+i/2p4gvPs0DN5caqu6WRv7qrVX4b/Frw38WNPnuvD940/wBnbbNBJH5csf8Ad3LXjf7aXw517xhpPh7VNGs7jUotNaZbi0tlaSRfM2/vFVfvfdrD/Yr+GfiLw3qmteINWsbjSrG4tVtoYLuNo2mbdu3bW/hXb/49X2tPKcBLI5Y6VT99/L89hfaPrGvLvif+0d4P+FGsRaXqzXl3qEiqzQWEKyNCrfdZtzL/APFV6jXw9+1B8FPF178VNQ1zS9HvNa0/VPLaOS0haRo2WNVZW2/d+7XDw9gsHjsX7LGy5Y8oSPsrwr4q03xp4fs9a0i6W80+6XdHIv8An71a9eU/sz/D/VPhz8K7PT9Z/d6hNNJdyQbt3k7vur/47/49Xq1eLjqNGhialOjLmjGXulEtndNY3kFwn+thkWRa+jbWZbq1jmQ5R1VhXzbXvfguYXHhXTW7+Sq/988V+ueG2Kkq2Iw3kpHFiNuY6Cikpa/eDhCiiimBynxI8Sf8Ir4Vu7tD+/b93F/vN0r5cZmlZmdtzN8zM38VexftCagxbSbFW+X95M6/htX/ANmrx2vyviHESq4v2f2Ynm4iXNLlCiuR+KHxQ0P4R+F5de16Zo7ZW8uOONd0s0jfwqv/AAGvPfhB+1t4T+L/AIg/sO3t7zSNSk3Nbx3yrtuFX+6yt97b/DXiU8HiKtGVeMfdiZcsuXmPcKKKo63rNn4f0m81K/mW2sbOFp5pG+6qqu5mrijGUpckTMvUV8q6T+354b1Dxgun3Wg3ljocknlR6s1wrMv+00e35V/4E1fUtrcR3lvFNEyyxSLuVlb7y12YrA4jCcrrR5eYuUZR+I7P4W+Km8MeLIGkbbZ3X7mb/wBlavp1GDLkdK+NK+qfAOqNrHhHSrlzukeBd3+8vyt+tfZ8MYqUoyw8vU7cPL7J0tFFFfeHWFFFFAEcmApz0xXw98VLbS7fx/rCaO++z87kbcqsn8Sr/s7q+nvjb44PgnwTcyW8nl6heN9ntz/ErN95v+Ar/Svjf73zN8zV8pnVaMuWifOZrWj7tMSiiqzalaxXCwvcQrO33Y2k+avmLHgFmik5paggKKbJKsUbM7Kqr95mao7W8hvI91vNHOv96Nt1XqBLzXpn7O9jp138RrZr2RVlhhaS1jb+OT/9nc1eaVYsL6bS76C8tZGgubeRZI5F/hZa1oVI06kakjejU9nUjI/QVegpeMVzXgLxdD408LafqsJ/18fzr/dkHysv/fQNdL2r9LhKMo80T7uMlKPNEdRRRWpYxu1cL8XF3eHYT/duF/8AQWruq5X4lQLc+E7sFlVo9sgLf71fM8SQVXKcRH+6zWn8SPEaKKK/kA9YKKqatqUOjaXeahcbvs1rC08m1dzbVXc3y141/wANi/DX/oIX3/gDJXpYXL8XjoyeHpyly9gPcKK8Nl/bK+G6/dvNQb/ds2rY8G/tO+CfHniSx0PSZNQl1C8ZljWS1ZV+VWb73/Aa6Z5JmNOMqsqUuWPkI9aoqjqmqQ6Xb+ZL97+Ff71cndeKr64k+RlgX+6q1lhMrxGNjzU/hIlKMTuq9s+HN9b3Hhi0gjlV5IV2uv8AEvzV8t2fi28t5P37LPF/tLtau70HXpoPK1LT5mi/2l/9BavrsjxWI4Xxf1itT5qcvdlYyqfvI8p9LUVxfhH4iW2vbba72217/d/hf/drtN3Ff0bgMxw2aUVXwsrxOCUXHcdRSZFGa9Eg8D/aB/5GbT/+vX/2Zq8ur1z9oW1/4mGkXH96OSP/ANB/+KryNW3V+PZ1Hlx9Q8qt/EPlX/goD4X1LVPAeg6tZxyT2Om3jfaljX/V+YvyyN/s/Lt/4FXzL+y14e1DxB8dPCv2CORks7r7XcSRr8sca/e3f733f+BV+n91aw3lu0NxHHPBIu1o5F3Ky1n6H4V0fw55v9k6XZ6f5n+s+yQrHu/75ruwmd/V8FLC8pUa3LHlNWuH+OHhW88b/CXxRodgzfbryzZYVX/loy/Mq/8AAtu3/gVdxRXzVOpKnUjVj9kwPx50vwfrmueIotBtNNuJdXmm8hbTy281W/2v7tfrV4F0OTwv4L0HR55PPl0/T4bSST+80caru/8AHa0F0mzivGvEs7dblvvTrGvmt/wKrle7mubyzGMY8vLym9Sp7QK+lfg7/wAk+0z/ALaf+htXzVX0d8H9TspfBtjawXEck8Kt50e75lbca7OGpRji5f4SsP8AEd+cUDFcv4q8eWHheNUcNd3knyx2sHzSNUWg+PrHU5La0uJobbU5xn7EkvmMv/Alr9D+uUPaez5veO/mR11FFI33TXYUfKP7TmvNqXja205W/d6fb8r/ALcnzf8AoO2vHq6n4qXzal8RvEMrNuxeyRf8BX5f/Za5avzbGVPaYiUj4PF1PaVpSK2qXElrp9zNBC1zPHGzRwL/AMtG2/dr5/8ADX7O9l4y+H8uu+J4r1vH2pxyXTXs00kclpI27y1WPcqqq/L8rLX0TRSo4idGPLAVOtKnH3Tjfg/ea1f/AA30KTxDDcW2s/Z/KuFu12yblbbub/aZV3V2VFFYVJc0pSMZS5pcx5N8XvCl/wDEHxh4R8OSpeJ4Tk+0XerSWzMqyeWq+XGzL/eZv87aztB+GP8Awqj4vaH/AMInZ3UHhbWLW4j1K2WSSSC1kjXdHJuZm27vu/8AfVe1UV2RxjjT9n9k2jiJRjy/ZCiiivPOc+h/2VPEQlh1jRJGH7tlu4V/2W+Vv/Zf++q+hxxXyH+zddNafEqFB/y8Wskbf+hf+y19dnoa+9yqpz4ZeR9jls+egh9FFFe2eoeNeIPFOs+G9UmsLfV/tcMf3WaNWdf9lvlrPt9D8ReNNtxI0ksR+7JcHbH/AJ/3aXWNBiutSi+wxtFbNt27vmaRd23zP+BM1e12tulrbxxRLtjRdqrX4TlmTYnPMViFjq0vYxfuxu2tfXodrqKmvdPnbUtPl0q/mtJuZIm2tVavT/ip4XaaNdXt13NGu2dV/u/3q8wr804gyepkuPlQl8P2fQ6qcuaPMNZVlVlZdyt95a+bNM/ZR+H2g/EzUb7xp/bD+D7r95ZrpcbeVbtu+aOfb+8Vf7rKv+8y/wAX0rRUZLnlfJcR7Wj70ZfFEuUeY8y8QfA/9kq/0uSHTQVvcfJ/Y99e3Fzu9o2Zl/8AHa5X9n39niz+GOtar4gla4lnuGaDT475VWe3t93y+Zt+XzG+X7v3a912LVG41mG1voreXcvmfdZq+ozXi3F51S+q0afJH7VjKNPlPPviD4oj0u31PVrhZJbbT42by4F3Myr/AHf9pq5zwb4qm8Sx30d5pNxo2oWcyx3FpcyLJt3KrKysrbWXa1dG3+sbd97d81RKytu2MrbW2tt/hr3sNTp0MPGnGJznIeMPiRH4V1ZLNdJvNQWG3W7vp4GVVs7dm2rI25vm+63yr/CrV7b8H9Whh8ULpN+vmafqi+Syt/DJ/C3+9/D/AMCriLW6jt7ja8Mc/mf8s2+9/wABr0HSfD9r9oga3tdtyzL5a/xK1c2KzOjgalNSo83/ALcXGPMdP4p0WDQtWa3tLtbiP73y/ej/ANlq9B+FfiC71i1u7e8k8/7KIykjfeO7d/8AE1Q8P/CZfll1WXc3/PGH/wBmbvXf6Zo9po8Pk2cCQx9wgxmvo+GchzDD5h/aEl7KnK/uXMqlSMo8pzfjDwnqd9dDU9H1i4sL2OPasJbdA/1WvJH+Mniu1kkt5ZrfzY22NuiX71eoeNvGGoR3r6FoFm9zqbKPMnK/u4FbuTXz1qlnJp2pXNrPIsk8cjLI0bblZq+gzvETo1L4WUo/zdjx60nGXul7xF4u1XxTJG2pXbTeXzGu1VVf+A1kV734R+Fdhb+DSt1ErajfWv7yZv4Ny/dWvCbqzuNNupbW6j8q5hbypF/2q+dx+BxGHjGviJc3Mc9SMo+9IipqyrKu5G3L/eWoNWs21LS7y1EjRNNC0ayL/DuX71fMv7JPiq48B6x4h+EfiaZYtZ0u8knsdzf8fEbfM23/ANGf7rf7Nc1HC+3o1Kkfij9kmMeaJ9R0UVzHxK+IGm/DPwbqHiDVJFWC1j+WP+KaT+GNf9pq46VKVafsokHSrKsu7Yyttba21vu06vn/APY40HVovAOq+KNZkka88UalJqixt/Crfxf8C+b/AIDtr6ArbFUY4erKlGXNyhKPLLlJ7Gzl1K9htLcbpriRY41/2mqzqGn6l4W1JoJ1msrtf7jbd3/Aq7D4K6E2reLheMuILJPMb/eb5V/9mr1n4keBYvGGjN5a7b+3Vmt5Pf8Au17uDyipisJLEU/i+ydEaPNHmPm2L7ReXkX7xpZ5G27mk+9/wKvcvA/hrXtDktRHpmjWduWXzpELNOy/xfNXJ/DT4Y2HivSb2bUHuI7mG4aDbG23btWvTvBvgq68I3Dwpq815pu393bTRjKH/er08my+tCUa1WO5rRpy+JnZUN90/SlpK/QjtPhH4hRtD4+8RIeh1Cb/ANGNWDb28l1MscS7mavQ/wBoDRv7J+J2pSKu2K8WO5X/AL52t/48rVxGh3UdnqSyS/KrLt3f3a/LMfzUZVOX4onws6f+0ezl/MOvdBurO38xvLlVfvbf4azq7LVNSt4tPl/eK3mKyqqt96vD/jh4m8QeD/hvqGreGoY59QtWVm8xd3lx7vmbb/FXm5ZUrYz3ahtiKFONWNOn9o76ivJ/g9+0FoPxI0ezjvL630/xCq7biynby90n96Pd95a9Wb5V3N8q169ShUoy5XE46lKdOXKx1JzXifxu/aR0fwDo9zZ6HfW+q+JZPlhjgbzI7f8A2pG/9lrv/hXq2va98P8ASNQ8SW622r3EO6aPbt/3fl/h+WtJYWpTo+2kXKjOMPaSO/tfD91eW/nL5cSt93d/FVGWKS3kaOVdrr96uxsdSt7iziYSKu1fmVm+7XNazdR3moSyRfMv3d396vmsJia9avKnUideIw9KnRjKMju/2do2k+KVhj+GGZm/75r7Er5Z/Zb0VrrxZqepMv7u1tvL/wCBSNn/ANBVq+pa/Vcojy4Y9zLI8tBD6KKK909YpR6bbpO04iUSMFUt7L92rm2ik/GsY04w+GIEUkKTRNG67lYYKt3rx3xx4Dm0WaS8slaXT2bcyr96H/7GvZ/pTXVWXDc185n2Q4bPMP7KrpJfDLsa06kqZ80UV7B4g+F9jqjNNZN9inb7yqP3bf8AAa4i++G+u2LfJAt2v96GTFfzxmXCGaZdLSn7SP8ANHU9CNaMjlqxtW8Px6pcL/yyVfmZl+81dkvg/W2badMnH/bOtTT/AIX6zeNmaOOyi/vSNub/AL5WvPwWUZv7X9xRlzehUpx+0eH6zpf9l3zxru8pvmjZq5m4028tdQlutOaH/SP9dbT/ACqzbdu5WX7rbf8A2Wvrq7+CmkX2kSWt1JJJdsMpdd42/wBla8k174B+KNLnZbS3j1SD+GSGRVb/AL5av1enk+ZYahGWIp80uttTk9pHm908s8P2t1a6o19dNDPqEi+RDtX91bru/h/2v9qvcvhTZzat4i05vJkns7dmaS5/h3Kvy/8Ajy1ieHfgB4j1S4X+0lj0m2xlmaRZJP8Avla+g/CvhWx8H6RDp1im2KMfMzfedv7zV14PhupjMXTxWIjyxhK/3BKpyx5TdpaKK/WzjOb8ZHUxpJi0iLdeTyLD5n/PFW+9J+FePyeBPt9/qFnp0LXa6f5dp53/AD0mZlaSRv8Ad+avoLHrzVaCzhtdxiijj8xtzbV27mrycXl0cVPmkzOUOYlhiEUSR+gxXhPxy8Ktp+qxazAv7i5/dS/7Mn/2Ve9elZmv6HbeItKuLC7XfBMu0+3vRmOBjjMLKj9wVI80eU+Rq8W+PX7OsPxVktNc0a+bQfGOn7fsupR/L5m3+Ftvzf7rV794n8N3nhPV5rK7Xbtb93J/DIv96sqvySE62ArXXuyieZ70ZHyXb6p+1N4Zj/s9dH0nXlj+VdQkaHc3/kSP/wAeWp9B/Z1+IHxa8SWesfGHWFl0+zbzIdCtGXazf3W2/Kq/99NX1bRXo/2tNfBTjGX8yRXORWtrDZW8VvBGsUEaqscar8qr/dqWjfXo/wAIvh/Jr2orq19FjT7dt0at/wAtZP8A4mvPwuFqY6tGECYxlKXKemfCfwsfDPhmPzo9t3c/vpvb+6tdxQqhVwBTu1fs+Hoxw9GNGPQ9WMeWNjmdD8KtoniLV76KYfZr9lk8jHST+Jq6bHNAzSc5ranTjTXLErYdRSUtaAeC/tSeEGvtGstfgX57JvJn/wCubfdb/gLf+hV80c1+gOr6Vb63ptxY3cazW1xG0ckbdGVq+IvH3gq78B+JJ9OuQzxfet5/+ekf8LV8dm+FlGp7aP2j5jNMPyy9tE5vmkZdy7W+ZadRXzS02PB1PAvH37H/AIV8VXUt1pFxN4cuZG3NHBGslt/37+Xb/wABauE/4Ye1ZlWF/GVv9m/u/YW/9B8yvriivTp5niaceXmO+ONrxjy3PEvhv+yh4V8C3kGoXsk3iHU4W3RyXaqsSt/eWP8A+KZq9s5paK5a2IqVpXqSOapWqVpc1SQnNHNLXoXwX+HMnjzxNHLcRt/Y1myy3Df89G/hj/z/AA1NClKvU9nEVKnKrLlie+fs/wDhF/CvgKCW4QR3d+32uRfQN90f984r1DuKijjVI0VRtVegqQHk1+kUacaFONOJ93SpqnTUUPooorpNSIuBgseKNwPuPXNfN37Q3iTWNI8b2lvZare2MRsUkaO2uZEUt5knzbVb2rzD/hPPEv8A0MWq/wDgdJ/8VXsUcsqVqcaikfneYcZYfAYmphZUpScT7i3L6j86Ny+o/Ovh3/hPPEv/AEMWq/8AgdJ/8VS/8J54l/6GLVf/AAOk/wDiq1/sip/McX+vmG/58yPt5ZBnAYU8r+VfG3gzxpr9x4y0OKXXNSmhe+gSSOS8dlZWdflZd1fY8bfKpPpXnYrCywslGR9dkudU85pyqU48tiTaPSilorisj6MKSlopgFJS0UAFJS0lAEe4jOTx6UoZSODx9a4H416hcaX8NdWurS4ktbpDDiaGRo2XMqL95a+XP+E88S/9DFqv/gdJ/wDFV6WGwMsTDmjI+Lzniajk2Ijh6lNyclfQ+4ty+o/OjcvqPzr4d/4TzxL/ANDFqv8A4HSf/FUv/CeeJf8AoYtV/wDA6T/4qur+yKn8x4X+vmF/58yPsLxZ4R0/xdp/2a9RSV5jkX70beq14xrnwS1qyuCdPMV/CfukuI3X/vqvJP8AhPPEv/Qxar/4HSf/ABVJ/wAJ54l/6GLVf/A6T/4qvIxnCVLGvmqS1MZcc4SevsZHqlj8FPEl4rNKltabfu+dN97/AL53VC3wZ8UNceWLSEr/AM9POXbXmP8AwnHiX/oYtV/8DpP/AIqtnwZ408Q3PjLQ4ZNd1KWKS+t1eOS8dlZWddysu6vLlwNhYwvzF0eMMJXqRpexl73me3eE/gXb2bRXGszLeOvzfZo/9V+P96vVbW1js4VhhRY41GFVV2qKmXlQfal/lU4XA0MEuWjE/UYxjFe6Oooor0SwooooAZ04FNaRehYUSN8rEelfHHjTxpr9v4y12KLXNShhS+nSOOO8dVVVdvlVd1deFwssVJxiz5vOs6p5LTjUqRvc+yA6+o/OuM+I/wAOtP8AiBorWlyRFcJ80F0q/NE3+HtXyj/wnniX/oYtV/8AA6T/AOKpf+E98Tf9DFqv/gdJ/wDFV21MklUXLKR8dLjrB1I8sqMjO8X+DdU8E6o1lqUDRt/yznX/AFcq/wB5WrErotS8SatrFv5N9ql7fQbt3lXFy0i/+PNWZ5S/3V/75r5ipwbU5v3dY+dqcT0eb3KUihRV/wApf7q/980eUv8AdX/vms/9TK//AD+iR/rNT/59yKFJzWh5S/3V/wC+a9b+Cvwh0nxxay6vqrySQ29w0S2cfyo+1VYMx/4FXFjOE6+Fp+09pGR6+U5os2xP1eEeWRw3w6+GGq/ETUPLto2g0+Nv317Ivyr/ALK/3mr7A8I+FNP8G6LDp2nxCOCMf8CZv7zH+9Whpml2mkWaW1lAlvbxrtWONdqqKuADbXTgsvp4SP8AeP1PC4OOHj/eHUtFFeoegFFFFWB8sftN/wDI+WvX/kHR/d/66SV+XHw78XR/D74qXesiTU9Rnt4b+bVjcxXNveoqqzKL6NvMhZdyqsfkyL975v7tfqR+0t/yPtmcY/4lyf8AoySvJa+ro4d1aNOUZ8vKj8Hx+ZfUMzxlOpS5o1PO36H513XiHUtJ+EPxE0TV7PWrK48QWtpritq1o0Hm3X22Pz2h/vRsrp83+zWl8VPhHbfC/SPBkur6X4X059SvZGnMFxqk1m8KxLt875mmB3M3+p/2a/QKinLL4yjy8/b8HcI8WVI1OaFDljduWu90l26Wv1ON/Y3XRv8AhHfBg0P+z/s39qJ5n9l/avs3mefz5f2r990/vV+la8AEn5cDiviLwFz448PD/qJQf+jFr7fXIUEDJ+tcGae66cfI+w4Oq/WI4mva3NL1JKWiivCP0gKKKKACiiigApKWkoA88+PQ/wCLV60e+Yf/AEclflp8ZP8AhJ/+GhNJPhT+yv7R/wCEYufM/tjzPJ8ne27/AFfzbv7tfqR8eCf+FV6yP+uJ/wDIyV8jV9DgqHtsPy81ve/Q/HuKcY8Dm8Kyhz/u7fiz8zLgab9q8GDWP7F+z/8ACNr/AMh7+0PI3/apvu/Y/wB5u6/e+X73+zXqXiX4jQx/FbQPFfh6y1afwl4Nj0/T7a9s7WR7BLVo/wDSBJI3zK+Jo1Xd83y/NzX3DRXdHBSi7xn1v/X3nlVOKYVre0w72a+LTXf7PyPlP4Na74G8WQeOfht4mmN3d614ov549NK3C/aI1ZZFbzo/lX5oW/iX7teVeDvBsWj/AAj+FuveHbSCPxVqni2OP7ReyTGGZ4pJVh3qp+VFz8235q/QGitVg+ZqUp7WX3W/yOCPEkqVScqVGVpOLlG+mzX8vW8fu+74h1C017w/4Q8d+PJZrK08ceGfFsjGawWRreTzlihmjXd83l/MG+b+7X2b+zp4Jtvh7H4K0S2bzWivLaSe4P3ppmlVpHP+8zVo1ueAxu8ceHh66lB/6MWnDDRw8Ja/ZMamcVcwr0Kfs+Vcy/Sy+XvfefcSfdX6U6kX7o+lLXxR/RS2CiiigYUlLRQBA+FjLY+6OK/On9qTxo3gXRfiDrMPF6lxcw2iqNzG4klaOM7f95lr9GWxtOemK+H/AB9/yPHiL/sJT/8Aoxq9nLoe09pHyPzbjSapU8PVlDnjGWx+e3hzVNY0X4Zax4Iey8R6fptjqtjqGo291bvb3zaZKm262xr823zlH3f4W+tbWsSaY58E/wDCqv7R/s9fFUY03/hJN/8AZ/meS3+o3fvvKzjdu/i+7X2nRXsfU7r4+34W/wAv1Ph3xKnOU1hu/XTVWvJcu/8Awx+e8x1NvF0f9sfZ/wC1hrviv7X9j3eT532KPd5e75tu77u6qnwt8M6F4l8F65BanRB4rtdFa+tG07+0vt/nQSRzN5vnf6P0Ur+7/wCA1+idFZLLrS5uf8PKx1vi6UoNLD2269m3/LtqfD32h/Fl74c+IU0Rjm8UeLx5e7732eCAxR/+PLJXFfDmXxlpNj8MrW1RrqCb+1NQ0KTHKXGyaNoP+/kat/20r9FqKqWX/wB/t+Fv8rmEeKHGEoPDe76/Z1S6dE7fLzPjv4A+KtA0z4m+FLPSbPXZNb1KxaLxBqF1eyrG1+UlkljmhmjO6RfL+Vldfvd/mr9Xf2YP+RJ1L/sIyf8AoEdfM1fTX7MH/Ik6j/2EZP8A0COscdTVLCcvmevkOOWY53GvGny+6+tz2Wloor5c/ZgoopKAFooooAayK3VQfqKTyU/uL+VPop3ZPKn0GeUn9xfyo8lP7i/lT6KLsOWPYYI0XkIoP0p9FFIaSWwUUUUDCiiigAopjOEXcW2j1NOoAWiiigBCoPBGRTfKT+4v5U+igVk90M8pP7i/lR5Sf3F/Kn0U7sXLHsM8pP7i/lS+Wn9xfyqG4uobKFpp5UhiX7zSNtUVwkn7QXwtj1L+zn+JXhFNQzt+yNrtr5u7/d8zdRdhyx7HoHlJ/cX8qURoOQig/SobW6hvrdZreRJ4ZBuWSNtymrFF2HKuwUUUUigooooAKSlooAZn14pNiNztU/hWJr3i/RvCzQ/2zq1jpnnbvJF5cpD5mOu3c3PUVDpPxA8Na5L5Nhr+l3kv/PO2vY5G/wDHWpcy3NPY1Jrm5dDovKT+4v5UeUn9xfypVkDfdINLVXZjyx7DfKT+4v5UeUn9xfyp9FF2HLHsM8pP7i/lR5Sf3F/Kn0maLsOWPYb5Mf8AcX8qcqhegA+gpaKAUUtkFFJS0igpvFI0gHfFZd/4k0vSx/pep2lp/wBdrhV/maC4wlL4Ua9FU9Pv7XU7VbmzuYru3k+7PDIrK3/AlooILlFFFQAUUUUAFFFFACdaMCgdK828TfGGy8FeLU0bXraS0hmjWSDUI/3kbL0O5fvL83+9TM6lSNNc0j0jtRxVSx1K31OzjurSVLm3kXckkbblauM+K3xSsvhzpAkO251G4H+jWufvf7Tf7NBNSrGnD2ktjmP2iPiEPDPhtdJtJtmqX7LjYcNHGrbt3/Asbf8AvqvTPCusr4j8O6XqaDYl5bRz7fTcoOK+HdY1TUPE9xqGt6lcNc3Mkiozf7Tbvl/3dq/dr66+A8xm+FWhluqpIv8A5EatZR5Yni4LGSxOKl/LY9DooorE+gCiiigAr58+Lv7S1zovjIfDb4ZaD/wnXxJlTzJrfzdlhpEf/PW9m/g/veX95v8AgS7r/wC058YtU+HuhaV4X8FRR6h8TfFtz/Z2hWj/ADeSf+Wt3J28uFTuOf8AZrofgD8C9H+A3gtNHspH1HVbqT7XrGtXXzXOpXbfNJNI3+991f4VoA8r0f8AY4ufiBeDWvjr4y1D4j6lI3mLoFtM1lodp6KsMe1pNv8Aefr/ABLXpy/sp/B6PT/sK/DPwz9l27fL/s2P/wCJr1migD5T1T9mXxb8C9ZPiP4AaqtnYfevvh5rV076Xef9e8jbmt5P/Hf+A/LXR/Dv9s7wlr+uDwv42tbz4YeN4/kk0XxQogWVv+mNx/q5F67fm+avomuV8cfDfwr8S9JbS/FXh7TvEFiwx5GoW6yhf93d93/gNAHQR3kFxbLcJLG0DLu81W+Xb/vV88eOf2rbrU/GVz4E+Dvh4fEfxhb8X115vlaRpP8A183H8Tf9M0+b+H71UJP+Cefwr8zyrW48WabpDN8+i2niK6Wzb/Z2szNt/wCBV7r8Pfhr4Y+FvhmDQfCeh2mgaTAPltrSPbu4+8zfeZv9pvmoA8F/4Z7+OfxAm+2eN/jxeeHlk+b+yPAmnx2kEP8AsrNJukb/AIFupJf2Q/iBoMf2jwp+0b49tr5fmX+3xb6lAzf7UbKtfU1FAHy5o/7Qnjj4L+KdJ8L/AB107T4bDVJ1tNN8f6MGXTZ5v4Y7qNv+PeRv733f++Wr6hVldcg5Fct8RPh/ofxR8G6r4Y8R2UeoaPqUDQTRyD7o/vL/AHWX7yt/C1eRfsf+LNdj0HxJ8NPF9y954p+Hmof2S93IfnvLBl32Vy3+/Dj/AL5+b5s0wOe/be/1ngz6Xn/tGvlxflbcvytX1H+29/rPBn0vP/aNfLteRiP4kj974XinlFK6/m/Nnf8AgX45+L/ANzGbXU5L2yX71net5kbf+zL/AMBr6x+Efx90T4nxi1P/ABLdZVfmspm+9/tRt/EK+D6mtbqawuori1mktrmFt0ckbbWVv96inWlEeacOYTMY81OPLU7n6h+9JxzXiH7O3xwX4i6e+k6oypr1qoJP3ftMf/PQf7X96variQRxOWO0Bc7q9WMoyjzRPxDF4OtgsRLD1o+8jlNU+JOl2fiTQ9Fib7bPqsk6BoSpWJYVYuzf8CXbVGf4veH2s9WlsLkajPY2bX/kwnHmxqzqdp7/ADRtXxdo/jnULi4htLE4v7i0k02O4mk27WmuGkkk3fw/K22uu1X4paRLp/h2bSNFezn0O2+x6gjTrtnt5P3bQr/z03bi27+HdXL9YR9nPhmVOUY/Ff8Ar8dj7J8M+I7PxVpNlqNo+Y7uBbiNW+8FYZrZPSvkT9lnxI+peOrWyEkjR2WkTW/zfxL9o8xf/RlfXZPFdFOp7SPMfK5pgHl2JlQZG2Bjjp714v8AFr9pLRPh9JLp9gBq+sL9+GJvki/3m/8AZa5D9pD9oGTR5ZvC/hu423e1lvL2Nv8AU/8ATNf9r/a/hr5TZmZtzfM396uatiOX3Yn2GQ8L/WoxxWM+HpE7rxh8cvGXjS4ka71ea2tm+7a2TeTGv/fPzN/wKuElla4kaR2aVm/iZt1JRXnSnKXxH6th8Fh8NHlow5T7z/Zi/wCSHeHvrc/+lMlFH7MP/JDvD31uf/SmSivfo/w0fzpmn+/V/wDFL82esUUUVJ5wUUUlAC0UlGR60AFfOf7WNqiyeG7spv8AmmjI9futX0VuHrXmPx48C3PjfweRp6h9QspvPhjU/wCsG0qy/r/47WkfiPOx0HUw8oxPHvgn44ufBPjK20R5ZJtE1Ur5Ykb7jN92Rf8A0Fv/ALGuH+KWt3HiL4ga5cTszbbqSCNf7qq21V/8drV8F6Xdapqnhy3eORbzT9ajtmWRdrRqzeZt/wCAtHI3/Aq6vx14MXwJ451jxFex/aPOuml0ezT5murhvm3Mv92Nm/4E22r+0fL8tWph+X7MWeceKrf+xLfT9B27Z7VfPvP732iT+H/gKqq/726vsD4U6FJ4b+Huh6fMvlzx26tIn91m+Zl/8er5Wi0mbwdfR654pgkn1ORvtdvpczfvZm3f6yb+6u7/AIE1fXnhD7c3h3Tn1J99/LEss+xdqqzfNtX2XO2lI9TKqfvykb1FFFYn0oVma9rVj4a0e+1fUriO00+xgkuLm4kbascaruZm+irWnXyv+0jfXHx4+Jvh/wCAWlTSLpswj1zxndwf8sdOjdWitf8Aenk2/wC6v96gCX9l3Q7/AOLPi/Wv2gPFFjJbXeuRtp/hWxnX/kH6MrfLJt/56Tt+8Zv7v3flavqOqdjYQaVZW1naxLBbW6LFDGg+VFVdqrVygAoopKAFooooAKKKKACiiigAr5j8RLL8Pf28PCGoRZj0/wCIHhi70u4Ufda6sXWaNm/2vLk2j/gVfTlfPX7TkQsfiZ+z7q6nbcw+NfsSt/0zuLK5Vl/8dWgDmv23vv8Agz6Xn/tGvl6vqL9t773gv6Xn/tGvhv45+Prr4feB2vNOVft1xMttDIy7vL3K3zf+O15daPNW5T9yyDEQwmRU69T4Y835s9Cor5R+Cnxu8SSeOLHS9Z1CbVbHUJPI2z/ejZvustfV1c9SnKnLlke7lea0s1pe2omj4d1+98La1Zarp0vk3dpJ5iN/7L/u19L/ABG/as0288Fm00KOZtWv7bbKzDatpuX5vm7tXyvXd/Bv4ZxfFTxU2lSah9hWOJpmZY9zSKrL8q/99VpTqS+CJy5vl+BrcuOxn/Ls4P8A3q9V+Ndj4Cs9N8Nr4Qu47i5W223Pl/NuX+FpP+mn3q+k9G/Zb8AaXaolxpcuoy/xT3d1IWb8FZV/8dpNU/ZW+H19IHh024szjlba6k2n/vrdW/1epynylbijAVMRTqrn9z0s/wAT5S+DPj2P4c/EDT9UuVZrFla3utv3ljb+L/gLbWr6x+MnxosfCvw3Op6NeQ3dzqQ8qwkjbd83d/8AgP8AOvIfiF+yDf6RayXnha9bVEj+b7HdbVmP+633W/8AHa+ebpbi1kazuPMia3kZWgk/5Zt/F8v/AAGp5qlCPKd0sHl3EeIp42lU+H4ojbi4kuppZpZGllkbczM3zM1R0UVxn3+kV5BRXi+qftS+G9L8RS6etndXNnHJ5cl9Ht2/7yr/ABLXsVneQ6lZwXVvIs8EyrJHIv3WVq0lTlH4jgw2YYbGSlChU5uU++f2Yf8Akh3h763P/pTJRR+zD/yQ7w99bn/0pkor3aP8NH88Zp/v9f8AxS/NnrFFFFSecMbGKgnuIrOBpZXWOJF3MzNtUCmahfW+lWU13dSrDbRK0kkkhwqqK+Qvi98aL74gXktnZNJaaFG3yQ4+ab/ab/4mtIx5jzsZjKeFjzS3PUfHH7T2naS8lt4etl1O6X5ftEh2wL/7M3/jteN618a/GeuSM0mszWqt/wAs7T92q/8AfNcNRW8YxifG18wr1t5Gu3i3XpZNz61qDP8A3mupP/iq0tM+KPi3R2VrfX74/wCxLN5q/wDj1ctRVHJGvVj8Mj1uz/aEvLhIG1fSrW51C3uIbiO8tl8uRtrfdb/gLMv/AAKvdvhqtp4jtX8TS3kGq6peAB5IR8tsuf8AUoCdy7f4v71fF1dB4J8car4D1eO90yZl+b99A3+rmX+61RKJ6mFzGVOdq2sTo/F0N34s8d3om+W5v9SkT978qw20cm3czf3flb/v3X1bo3jvw7rlwLTTdbsb65Vf9VDcKzn/AIDXjH/COy/Gjw3DqGgtp1i0lzN9pjl3eYu6RmXzNq/Nt3fd+781eofDn4U6X8P7FTGFu9UbmW/kX5z7L/dWs5HuYGE41JSj8Mup3lLRRWJ7xxvxX+I2k/CP4deIPGGtyrFp2k2jXLANgyN92ONf9p3Kqv8AtNXmf7Ivwz1fwv4Jv/GPjAeb8QfHNz/bWtSsPnhVs/ZrT2WGNtu3+Fi1Y37Venr8SfiZ8FfhfM7DTNZ1qbXdUjX7slrpsazeU/8AsySSRLX0qq7VwKAHUUVjeI/EmneE9HudU1S6jtLK3XdJJIcf/rPtTA1+MGuK8XfFzwj4IZo9X1u1t7n/AJ9kfzJf++F+avlb4sftN6541llsNDml0TRfu/u22zz/AO838P8AurXirMzSMzNuZvvM1etRy+UveqHpU8HzfxD7Uuf2wPBELBY4dTnH95YFA/8AQqn039rbwHqEmyaa+sR/entSy/8Ajm6viOiu3+z6R1fU6Z+lPhrxtoXjK3Fxo2q2uox4+b7PKrMv+8vVa3+lfmFpeqXmh3kV5p11NY3Mf3ZIZNrLX0z8Gf2qXuJbbRfGTqHY7IdWxtz/ANdV/wDZv/2q4K2BlT96Opx1sHKPvRPqeio45VmjVkbcrdGWpK8s88K+eP2lJhffGj9nfRd3zS+KrjUiv+zb2E//ALNItfQ9fM/xEf8A4ST9u74S6WPnXw74Z1jWJF/u/aGjt1/9BpAZv7bpy3gzjH/H5/7Rr41+JHgG1+I3hefSbqRoG3LJDOq7vLkX+Kvsr9t05bwZ/wBvn/tGvl6vJxEuWtzH7rw5Rp4nJKdKrH3Zc35s8K+Fv7Nf/CF+Jota1bUob6W1bdbwQxsqq395t1e60UVjUqSqS5pH0eBy+hl0PZYePLEK734D69J4f+LXhu4VtqzXX2eT/aWT5f8A2auCrY8Fzta+MtBmH3o9Qhb/AMiLSh7si8dTjWwlSnL7UWfpkOgopkf+rH0p9e6fzIZmvalHpGjX99L/AKq2t5JmP+yq7jX5oalfTapqFzeXDbp7iRpJG/vMzbq/Q34w3Bt/hf4olHVdOmP/AI4a/OquDF/ZP1ngenHkrVPQKr39v9ssZ7dWaLzI2Xcv8O6rFFeefpk488eU+AtU+HPiLS/EEujvpN1JeeZtXy4WZZP9pW/u19veAdDuPDngvRdNuvmubWzjjk/3ttb22lroqVpVInzOU5DSyqtUqxlzcx95/sw/8kO8PfW5/wDSmSij9mH/AJId4e+tz/6UyUV7NH+Gj8RzT/f6/wDil+bPVgKU0ZrO1vVI9F0i+1CX/VWtvJO3+6q7jSPNb5Vc+ef2mviI893H4UsZNsUYWa9ZW6t/DF/7NXgNW9W1SbWtUu9Qum3T3UzTSN/tM1VK64+6fm2KxEsRWlOQUV5f8ffjF/wqDwva3Frbx3Oq303l2scn3V2/eZv935f++q85+Av7T2qePPGEXh3xDa26y3it9lubNdu1lXdtZf8Ad3fNRzGlPA1qlH20fhPpaiiuC+NfxL/4VV4DudaSFZ7xpFtrWNvutI397/gKs3/AaepyU6cqkuWJ3tFfH/wl/as8Ual4607TfEP2W+0/ULhbbdHD5bQs3yqy/wDAq+wKUZcx0YnC1MLLlqHb/CL4hTeAPFcFwzY0242w3kf+z/e/3lr7YhkWaNXQ7lZdwI71+eFfY37PXiRvEXw3s1lk8yewdrNvov3f/HWWs6kT3cmxEryoyPUKKKK5z6w+aPEErXX/AAUH8KW8n+rs/AN1PD/vSXu1v/HY1r6Xr5w+JcH/AAjv7bHwb1rH7rXdE1nQnb+7JGsd1Gv/AAL97/3zX0fQBBcXEVpC80rLHHGNzM3YV8GfHj4xXHxO8SvDbSSR6BZMy20O7/Wf9NG/3v8Ax2voT9rHx8fDHgBdItZvLvdZkaA7fveSv+tP6qv/AAKviqvcwFDT2sj18HR/5eSCiiivaPUCiiigAooooA+ov2VvjRLJLH4N1u43fL/xLp5W+b/rj/8AE19TD5a/L2xv5tLvra8tZGiubeRZI5F/hZfmWv0a+HPjCHx14L0jW4/l+1Qq7r/ck+6y/wDfW6vnsdh+SXPE8TGUeWXNE6uvm34ZWqeKf20vjB4iPzReG9H0rw1bsPu7pFa7nX/gP7mvoy4uI7W3kmlbbGi7mb2r5r/YQim1z4a+KfHVyGMnjbxZqutx7/8Anj57QxL/ALu2L5f9nFeUeeeX/wDBS74t2Xwrk+HT3llcXi6gNS2CEgFTH9lz1/36+If+GudF/wCgHff99LX3L/wUq/Zf+IH7SEfw9bwLptvqX9i/2j9sW4vI4Med9l8srub5v9S9fmh8Uv2Vfit8GbOW88W+C9Q0/T4/vahGqzQL/vSR7lWs5YenOXNI+iwef47A0Y4ejL3Y+R6V/wANdaL/ANAO+/7+LXt2g6suvaHY6kkMkC3UKzrHJ95dy7q+Lfgz8NJviN4qgWWNv7ItWWS8k/hZf+ef+81fcESrFGqqu1V+6q15+IjTp+7E/UeGsXj8fCVbFy937ItbvgS1+2eN/D8A/wCWmoW6/wDkRawq9M/Zy8OnxH8XtEQrugsma8k/7Zr8v/j22uaHvSPpcwrRo4SpUl9mMj77j/1Y+lPoHSivdP5nOK+MMBufhf4oiXq2nTD/AMcNfnVX6c61psesaPfWUvMd1C8LD/ZZcGvzO1Sxm0nUrmxuF2zW8zQyL/dZW21w4r7Mj9X4HrRUK1L0K9FFFeafqIUVl3jf2bqC3TM3kSL5E3+z/db/AMe2/wDfNalBlGXN7p95/sw/8kO8PfW5/wDSmSij9mH/AJId4e+tz/6UyUV9FR/ho/m3NP8Af6/+KX5s9V+9x615p+0JqTab8KtWCNsadooA3+9Iu7/x3dWTq3xiutLupZIfsN7o15H/AMSnVIGZoln2/wCpuPm+Vv8Aa+X/ANCrD+MXi638dfBGPVLdWib7ZGs8DfeikXcrLVRifM4jFU5UqkYv3rHzTRRRXUfn55f8ffg7/wALf8L21vazR22r2MjSWsk/3W3fejb/AHtq/wDfNedfAX9mHVvAvjCLxF4jurfzbNW+y2ls27czLt3M3+7/AA19K0VPKd9PHVadH2MfhCuR+KXw5tfih4LvNBupPIeRlkt7nbu8mRfutt/z96uuop6nJTlKlLmifMHwq/ZDvvC/jKz1jxDqlnc22nyefb21jubzJF+7uZlXatfT9FFLl5TbEYqpiJc1QK9+/ZL1ArqfiCyz8kkMMyj02sy/+zV4DXt37KasvjDVm/h+w/8AtRaT+E6stly4mJ9TDFHFeYeIPjZZaPrd9ZR2ct6tqy2ymFvmuLpv+WMa/wAW3+Jv4a7rRNWOqWMbTolvfLGrXFosyyNAxGdrYrn5T7qnWhUlyxPnH/goBqKeC/hX4Y+IsVwsN94J8Uadq0C7vmuFaXypYV/3o5G/4CrV698D/jl4W/aC8C2/izwldSXGmySNBJHcR+XLDKuN0bL2b5hXyN/wUu8fN4++GGr+BNDgaa50q+i1C8nZtqSLGrM0a/7S7v8Ax2o/+Cdfizw58Cvg1d6L4k1P7LealdLqyyeTJIreZCi+X8qt93y1/wC+q19hU/lO32NT+U6f9rzWTqXxTSxDZTT7OOPb/dZvm/8AZlrxGu6+N/iSw8YfFHW9V0u6+12Fw0PkzbWXdthjX7rfN95Wrha+nw8eWjGJ79GPLTjE5b4neMv+EB8E6nrSxrPJbqqwxt91pGbau7/vquAtfFXxA8F614ck8WzaffaVrV0tky20e1rWaT7q/wCd1evalpdnq1q1ve28d5AzKzRzruX5fmWnXmm2upLAt1bx3PkyLPH5i7tsi/dZf9qpqU5SlzRkOVOUpc3MWKx/GHiOPwl4Z1PWJY/NWzhaTy933v7q1sVXv7C31SzktbuGO5tpl2yRyLuVlreXNy+6aS+E8N/4Tz4ieGdJ0jxdrkmm3Phy+kj86xgj2yW8cn3W3f8A7Ve9VVutJsb/AE/7DcWsM9n8v7iSNWi+X7vy1arOnTlH7RlTjKIV9hfsa699u8E6tpbvuawvfMX2jkX/AOKV6+Pa+hP2RfF2keE7vxP/AGxqtnpUdwlt5f2u4WPey+Z93d/vVz4yPNSkZ4qPNROv/bX/AGlvDfwS+FfiDQZNXjh8a65pM0Oj2C7vN3SfuRM3HyqrPu+b72xq9i+Dfg+2+HXwn8H+GrXy/I0nSbWzVo+jMsahm/4E3zf8Cr81/wDgqV4Ki+I3jrSPGnhfVNP1e0sdBaG+W1uVkaPy5Wb+H/Zk/wDHa+2v2SPjf4f8ffBP4a2A1WNvEL6BbRzWrbt5lhj8uX/x6Nm2/wB2vnPZy/lPB9nI9R8efE3w78Ofsn9v3/2M3m/yf3TPv27d33f95a8b+IH7WnhxtLu7HRtLk1uSeNoz9ti225Vhj5lP3l/2ayv23OJvB30u/wD2jXzBXmV8RKEuWJ+nZBw7gsZhKeLrc0pPp03KWm6NpujLPHpem2umQTTNO0FpH5cSs391au0UV5x+qU6caMfZ0/hCvrP9jnwKbHSNQ8U3Eex75jb227/nmp+Zv+BN/wCg185fDnwLe/EbxVaaNZKypI264m2/LFH/ABNX6HeHdDtfDOi2WmWSeXbWkSwxr6KvFd2Fp+9zH51xhmUaND6lT+KXxehrUUtFeifj5Hw2BXwt+1B4Jfwn8TJ7uOPbY6uPtUfy/wDLT/lov/fXzf8AAq+6dw3DjmvM/jx8NV+Jfgme2hXGpWbfaLNvVh/D/wAC/wAKyrU+aNj6Th7Mll2OjOXwy0Z8CUVJcQSWtxLDPG0U8bbZI2XaytUdeKf0GmmroZLEssbRuqsrLtZW/irM/s28s/lsLpfK/wCeFzH5ir/utu3f+hVrUUjOVOMj7v8A2VfO/wCFFeHPtGzzd11u8r7v/HzL0oqT9mP/AJIb4e+tz/6UyUV9DRXuI/m3NP8Afq/+KX5s8W+MF0J4/MXwhqHhS9kk23X/AD7XC/8AAfl3bv4q88tfEF9Z6LqGlJM39n3zK00Lf3lbcrL/ALVfVXxg1e/8QQzeC9D0x73Ur2JWnndcQW0TN95m/vfL0rnvC/7K+k2sKya3fzX0/wDFHbfu4/8A4quiMo8p+fYnA1qle9H/ACPmSit3xx4Xm8G+KtQ0ib/lhJ+7b/npH/C3/fNYVaanzkoyjLlkDNtjZl+aoLO6W/s4LhPuyKrf7tT1jss2g3EskULT6fM26SOP5mhZvvMq/wAS0ajjHmNiis5fEGl7fm1C3X/ZkkVW/wDHqjl15bj93pi/bp2/iX/VR/7TN/8AE/NS5ohySLkV+suoT2qLuaFVaRv7u7+GrNVdNsPsFvt3ebLI3mTSbf8AWN/eq1T1Jly83uhXT+DPiFqPgK31RdMWNbm/RYftLfehVd33f9quaVWZlULuZvlVVr6Y0n9mfRb7whYJfNcWOutCrXE0cm5RI38O1vl+X7vy0SlE7sHh69Z81H7J4L4N1KOLxJBJfahfWltJu86eyXdP833tv93d/er6z+El3oNxpN1FoGk32l2ysrO9/CytOzfxBmZi1eafDnwu/wAGPHU1lr8UU1pqu2Kx1VY8qJN33D/dZt3/AI6tfRa8rWEpH0+WYeVOPNP4j82f24mt/gt4g1zUNXmVIvEAuLnS4t25rpvl8xdv+y0i7v8AZZa4b9nH4ceOfE/wY8L6mmhapqUNxC3k3C2rMrRrIyr83+6tfbf7XX7H+h/taaLoVvqOrXGh6los0j2t7bxrJ+7k2ebGyt2by0/75r1b4V/D3TfhP8OfDvg3Si8mn6LZR2UUkx+eTavLN/tM2W/4FXVDF1IO59ZHFSiz8+PEHhnVfC14ttrGnXGm3MkfmLHcRtGzL/erMr67/bE8Df2l4b0/xJbr+/02Tybjb/FDJx/463/oVfIle7h63tqfMetRqe0jzBRTJfM8tvKVWl2/KrNtVmrxPxN+0tN4P1SXT9X8G3lncr/eul2t/tK235qupUjT+I1qVI0/iPb6K8AX9r7SdvzeHbxW/wBm4WnL+1zorMq/2DqG/wD2ZI6y+tUv5jD61R/mPfaKwPBfia68W6T/AGhNo91o0UjfuY7tl82Rf723+Gt+umMuaPMdMZcwVpWPhnVtWt/OstLvLyDdt8yC3Zl/8drOVWmkWONdzM21VX+Kv0M+DPgr/hA/hzo+lTf8fSx+bcf9dG+Zl/4D93/gNcuIxHsUcuIrexiflp+02vibwL8Lby4/sm6s4LyT7BNPc27L5ccitu2/7X8NezfsoWba94u8AtoXzWkKQz7o/urCq/N/478tfYf7UXwLh/aK+DOteBmvf7LuLzy5rW9ZNwhmjbcpZe69V/4FXA/sN/sr6x+yv4B1nStf1mz1rVdSvvtBNhu8iCNV2qisyq3+03y14/1xycnynmfWZS5il+25nf4Mz6Xn/tGvl+vqb9tiGSR/BwRGfi8+6M/88a+dtH8BeI/EMix6doWoXe7+KO3bb/3192vl69/ayP2nhvEUqOUUpVZ8vxfmzCrY8J+EdV8a6zBpmj2rXd3J/d+7Gv8AeZv4Vr2XwP8Asi+IdYuIpvEdxHo9n/FDC3mTN/s/3Vr6i8C/DnQvh3pn2PRLJbZW/wBZI3zSSH1Zqunh5S+I5M04qw2FjyYT35fgYHwb+Elh8KdB+zxhbnU7ja13dbfvt/dH+ytekeoo5PTpR14r04x5Y8sT8bxGIqYmpKtWleUh1LSUtBgFJilpKAPmr9o39n9/EDT+J/DcAbUvvXdlGv8Ax8f7a/7X/oVfJbK0MjRyKysrbWVv4a/UcnPHrXjfxa/Zz0P4hebf2oXR9bb5vtEK/u5G/wCmi9/rXHWw/N70T9EyHij6pFYXGax6S/lPhuivRfGHwB8aeDJGaXSJNQtF/wCXiwXzl/75X5lrz6a3kt2ZZY2iZfvKy150oSj8R+sYfGYbEx5qM4yPu/8AZh/5Id4e+tz/AOlMlFJ+zH/yQ3w/9bn/ANKZKK9+j/DR/Omaf79X/wAUvzZy/wAcviV4k8H+Lrex0nUfsds9mszKII5MtvkX+JW9Frz3/he3jjOf7cOf+vWH/wCN1uftNf8AI+23/YOj/wDRklfld4f+Lnj+OTwfpF7q2rS2uqeJ/MstRF5JvlhWVopraRt25l3eW237vzV9JSlh6dKmpU7yl/ml+p+EYqnmWOzLEww+KcIwl8N32b0+4/QzxP4k1HxleRXWs3Au7iOPy1kMSx/L/wABVaxfsqf3f/Hq+QPD/wAVNS1rw78ILK18VXl3rbLqf9r28d+5uPlSTZ9oXdu+UL8u6sH4S6l4j8ea54S0abxr4+01dZsrqTUbrUL5kjuRF80Y0+Rtx/h+b2DVs69By5Y0/wCrXPN/sbMJqVSti3Hlv36N/wCR9u/ZU/u/+PUfZU/u/wDj1fGnw58Ra1o3w++HXjHWPG/iG4j1PxMttqTalqkjWsVvG0q/xfdVhjdubb8q1neKviLrWr+MP9E8SeLLvQb7xXf2sR8LX0klxLbrEjKlv821ly27b93rRLFUIxj+7/rT/MI5HjpVnThiXZX97Xpe/wCR9tfYLdv+WdO+xwr92OvgzUPiJ4uvLPwZFJ4r1yW2mk1Fdh8Rx6RdCOOZVjW5nk/d+av+0O9a1z4ou7e+8UtJ8UNd0eXStBtb7S7d/Esd6tzdNHuaFnX5Ln5vl/drS+s0LX9n/Vm/0Nf9Xsfa/wBa79+9vX8D7YuLeNYWZVqpVPwbql5rngDQdQ1GLytQu7G3muU27cSNGrN8v8PzV7F8J/gXqHjSaHUNWSTT9E+9uZdstwvov+z/ALVcmZKNKraJtkFHEYmE6U/ekpf5F79nn4XyeJNZj1/UIm/suxk3Q7v+W0y/+yrX1hjAFU9L0u10WwhsrKCO2tYF2xxRjCqtXT0rwpS5j9fweFjhafJEq3NjBeIqzwpMisrqsi7vmB+Vqt0UVJ3HDfFzW77w14A1TUtNm+z3cJhWOXYrFQ0qq3DfL0Jr50/4Xp45xj+3D/4Cw/8Axuvfvjwc/CvWs9cw/wDo5K/Kv9sH4uXXg288P6NpfiKXw9eJHNqskkJkLz7Plhgby/4ZGDfe+Xj5q9/BfV6eGlUrRv7x+V8RfX8TnFPB4OtKHNC+jfd9j7M1X4v+Ltc025sL7VVubS5jaKaF7SEqyt/2zrzn/hHdN/59/wDyI1fM3iD4oDxt4u1W51L4iX3w60i00ix1LRDauqrdNNHukeSH70+1sr5a/wB2k1TQ9Zk+NhsU+IXi+XTrjw0fE22PUZLeMzea/wAixf8ALOLj/V/eX7u6vRWIp04+5T/Lz/yPBp4fNoK1XHTj7vNvPy+XU+mv+Ed03/n3/wDIjVn658OfDfiaza11bR7fUIG/5Zz7m218iad8RPGWk+CdIhGv6vd6j430WO2024ur6eQxXq33kuY2ZvkbyXU7l9KtaDrusTfG/VNGv/FWvrptjrv2RHfxrDZARqwGGtZt0lxkf3fvZ21X1unJxp8nxf5m7wWcuNSUsfO0U+r+z8++nyPWPGX7Lvw5iazaz0WSx3bt3kXkzbvu/wB5mo8L/CDwj4PmW403Rbdblfu3M/7yVf8AdZvu/wDAa9X8Zf8ALn/wL/2Wuap1KNONT3Yn67wfKWIyWhWrS5pa+9LfdhRRXtfwZ/Zt1TxzcW+qa4j6X4fH7wBl2y3K/wCz/dX/AGqipUjSjzSPtalSNOPNIu/svfB+TxZr0fifU4WGj6fJut933Z5l/wDZVr7Q46VR0bR7PQdNt7Cwt47azt18uKGNdqqtX8e9fMV60q0+Y+frVXVlzC0UtJXKYFaaISKcqGOPlzXyx4o+MvjDS/FGsWdrqwigtryaGKMWsLbVWRlVfu19WcBT3r80/wBszWL7w/4H+JOoade3FjfQ3MjRXFtM0cqf6V/Cy/MtexgfZxVSdSPNyo+A4sqYm2Go4erKm5y5dHY9u/4Xt44/6Djf+AsP/wAbo/4Xt44/6Dh/8BYf/jdfmhrHxC8U6X4Y8WR2PiLxpaW8MGmyrbeJ71oNSWSSU75InB+WErxu/wBoVevPF+uQ+GNNitvHWqWFxd38iz6ddeN7e8mmjjiVk2ahHH5Vt8zN+7k27ttd6rYbX90fL/2Tm+v+3y3tu+1+/wDwPM/SH/he3jr/AKDhP/brD/8AG6T/AIXp46/6Djf+AsX/AMbr802+JHivxhqnhaFdZ8d6i7eGJHWPw0THLLdR3U0ayzIrMrR/KqtJ1bC0288V+NpPilqOk+J/EmtWMttaaat1Da+MYNGjtna1j3ttm3LI38TLH/Fu/vUOthua0aRosozZ3jLHvRX3fdLufpd/wvTxznP9uNn/AK9Yv/jdKPjt46H/ADHG/wDAWL/43XwvZeLp9Y8Y+IrnWPipqXhXVtN1/wDsmw0OMfaI5rTCrG32ZfmkaTd/rl+796uP8TWPiPw6fjM1v8RPGc//AAiK2K6f9o1lzv8APHzNIf4mX+Hbtrd1KCi5+yja1+hwxwmZt8k8fKMtP5+rS/VH6Mf8L28df9Bxv/AWH/43Sf8AC9PHP/Qcb/wFi/8Ajdfm0vinV4/h+bpvGfiHTrmfV9Nt5pW8cW+pNHbuJPMcGHb5B6f6z0/2a98/Z58SXl94k8d6DF4kufGHhvR7i3Gm61eTrPJJ5ke6RPOX/WbWqqEqFWfL7OJnj8NmuCozrfXJS5fN/wB3zt1P1L8E382qeDtFv7lxJcT2UMssmNu5mRST+tdBXMfDcf8AFv8Aw6P+ofB/6LWum718tU+OR+04SUpYenKX8qFKBh0zWdeeH9O1E5ubC2uD/wBNoVb+daVJxWZ3RlKPwsgsbK30+3SC2hjt4VHyxxrtUfhRVmigk+Wv2l8/8J9aZ/6B6f8AoySvCV8EeHIoLKJNA0tYbOf7VbRrZR7YJt27zI/l+Vt38S/NX35qnhDRddukudS0myvp1XYJLi3SRgPQEjpVT/hW3hXOf+Ec0v6fYo//AImveoZjClTjGUb8p+W5jwlicZi6mJpV+XmZ8IW/gzw/ZahdX9toemW99dKy3N1HaRrJOrff8xtu5v8AgVOtvB+hWP8AZ3kaHpsP9mqwsfLtI1+yK33vL+X93u/i2193f8K28Kf9C3pf/gFH/wDE0f8ACt/Cn/Qt6X/4Bx//ABNb/wBq0f8An2ef/qTjv+gn8z4Pj8H6BDobaImh6bHozbi2nraR/Z23Nub93t2/eot/B3h+0TThBoemQrprM1ksdpGv2Zm+80fy/u/+A194f8K28Kf9C3pf/gFH/wDE0f8ACt/Cf/QuaX/4Bx//ABNH9q0f+fYf6k47/oJ/M+ALr4X+DtQObnwjoVyfMkk/e6bCfmf5mb5l+838VC/CnwTFNFOng/QVmh2rFIumw7k2/d2tt+Wv0A/4Vv4T/wChb0v/AMAo/wD4mj/hW3hP/oW9L/8AAKP/AOJpf2nR/wCfRf8AqbmNrfW3+J8ufBqygv8A4maHBcQx3MLPKWjkXcpxEzKf++lr7GWPaB3xWBp3grw/o94l1Y6LYWl1Hws0NqiMMjH3gK6FWryMXiFip86PtuHsnnkuGlQnLm5pX/BDqWiiuI+pCkpaKAPOvjz/AMkt1v8A7Y/+jo6+Nf7D0x9Qnvm06z+33EP2ea6+zr5kkP8AzzZvvMv+zX3/AKlplpq1nJaXltFd20n3oZkDq3fkGsRfhr4VLH/indLx/wBeUf8A8TXrYPGQw0HGUbn57xBw3XzbExxFKrye7y/i2fBsngPw3JDZQP4e0l4bBt1nH9ij22/f92u393/wGrtx4f0u61T+0ZdNtJdQ8j7L9saBWm8n73l7vvbf9n7tfc3/AArXwp/0Lel/+Acf/wATS/8ACtvCn/Qt6X/4Bx//ABNd/wDatL/n2fOf6k43rifzPg+HwX4eij02NNC01V0xmaxVbKP/AEVmOd0Py/u+f7tU5vhp4QutUfU5fCuiTak8vnPdyabC0zSfe3eZt3bv9qvv3/hW/hT/AKFvS/8AwCj/APiaP+FbeE/+hb0v/wAAo/8A4ml/alH/AJ9lx4LzCHw4v8z5K8H/AAXufjA12LXUodPOnbd3mRs3meZu/wDjddppv7FJEii/8TZj7ra2vzf99M1fSGj+G9L8PeadN0+1sfOIMn2aFY9+37udo961Rls84rza+PqVanNE/T8kw9XKsvp4OUublv8Ai2zzTwT+z34M8DtFPa6X9uvox8t3qD+c/wCX3V/4Cor03bheKSnV58pSl8R6spSl8QtFFFSSFJS0UAQsSuT7V8LfE/S7LXvFPiix1Gxt76ym1G4EttdQrJE/75vvK3ytX3Z2rnLr4f8Ahu8upLifQ9OmnkYu8klpGzMx/iJ29a78HiY4eUnKNz5LiDJqucU6cKVTlcZXPgfUvAfhrWGdtQ8PaTfO8Swu11ZRyZjVtyq25fur/CtQQ/DHwdb2E1lH4T0SOxmdZJbVdNhWN2X7rMu3azV9/f8ACt/Cf/Qt6V/4BR//ABNJ/wAK38J/9C3pf/gFH/8AE16v9p0f+fR8ZHgvMIx5Y4v8z4VtfDOkWd7De2+k2MF3BB9jhnjto1kjh3bvLVtu5Y938P3azNW+GvhDXtQlvtT8LaJqV/Nt8y6vNPhmkk2rtXczLu+6tffn/Ct/Cn/Qt6X/AOAcf/xNH/Ct/Cf/AELml/8AgHH/APE0f2nRl/y7JjwXmEJc0cV+Z8KSeFtGk1SHVX0exbUoE2RXzW0fnIv91ZNu5VqK58H6Bd/2l5+iabN/ae033mWkbfatv3fO+X95t/2q+8P+Fa+FP+hc0v8A8A4//iaP+Fa+FP8AoXNL/wDAOP8A+Jo/tWl/IR/qTjd/rP5n5+R/CbwRHbywJ4O8PLBIyu8S6Xb4fb93cu35tu5q3tG0HTfDtiLPStPtNMsw28W9nAsMY/4Ctfc3/CtvCf8A0Lel/wDgFH/8TTD8NvCn/QuaWP8Atzj/APiaI5lRj8NM0qcF4+rHlq4nm+8PhwpHgPw9/wBg63P/AJDWuoxVa1tYbC3it4ESGFFCJHGu1VVeyirQNfOylzS5j9Zw9P2VKNPsOpKWipOgKKKKAEpaKKgBOKSl/hxWfq2sWui2ct3eSx29vEu55JDjFKU4wjzSKjGUnyxL38NRs/uv5189+Nv2jpp2a28O2/lp/wA/Uy/M3+6teTar4117XGZrzVbmbd/CH2r/AN818JjuMMFhpclFc/5H2OD4VxmKjzVX7NH2+sg7sv50hkz0I/MV8FLLIsm5ZG3f3t1dBovxG8SaCy/ZdVnCr/yzlbcv/j1ebR45oyl+9o8vzv8Aoj0avBtaEb0q3N8v+HPtgYWgn0FeF+Bf2i4b2SOz8QxLaTfd+1J/qj/vf3a9stLqO7hWSGRXjYZBVs5r7zAZnhsxh7TDyufGYzL8TgKnJXjYt0UlLXpHnBRRRVgFFFJUALRRSGgA4FJmg1zfjrxpY+A/D9xql/8Acj+VIl+9LJ/Cq1ZEpKEeaR0eR34pCynvXw/4y+LfiTxrcSG6vpLazZvlsrZmWML/AOzf8CrlrDVLzSbhbiyuprOdf+WkEjK1a+zPnZZ1TjKyifoXS8Yr52+C/wAfLnUL6HQvEswllmO21v2+Xc392T/4qvois5e6e3h8RDEw54DqKSlrM6goooqwCiiigApKWigBKKWigApKWigBKKWigAooooAKKKKACiiigApKWkqAM3V9WttF02e9u5FghgXc7NXyV8S/iZffEDUmG5oNNjb9zbf+zN/tV2v7RXjprzUV8O2kn7i32yXO3+KT+Fa8Ur8a4qzuVWq8HQl7sd/Nn63wzk8aNKONrx96Xw+Qc0UUV+bn6AFFFFABzXqHwf8Ai5ceEb6PTNRdpdJmOxWb/lg397/dry+jmvQwGOrZfWjWoy1OHG4Kjj6MqNaOh97QzJcwrIjbkPIYd6mPavEf2dvHraxpsuhXkm64slzEzfxR/wD2Ne3Hiv6Ly7HQzHDRxFPqfgOPwdTAYiVCp0HUUUV6RwCHpSUhYAZziuH8QfFGx0ud7e2j+2zR/eZW2xr/AMCrzMwzTCZZT9riqnKi4xctjuaTBNeVwfGK68zM2nRGP/Yk+au18P8AjTT/ABFayPC/lyRrl45PlZfrXjYHijKsylyUK2v3FOnKJvnHU18v/tWa9JceJtK0pW/cQWv2ll/2mZl/9lrt/FHifXda8E6neaZO0EtiWkZldY1Kj5v4vm/8e/76rwP4i63q/ie40rVNY026sZ2s1tvOmjZVutrN+8Xd/vLX0mX4qlj6EcTS+Fnzeb1nGnKkeIeNF8eN8QPC7eHpLdfDSt/xNFk27vvf7Xzfd+7t/ip3xktfHV5odivgS6t7bUFula4abb80f/Av9qux1LUv7LaCSVf9DZtsk+7/AFP91m/2aZda5DFJBDbstzczNtWONt3y/wATN/dX/a/4D/FXpe6fKxqP3Zcvw/1qaNq01usUm7ZPHtbdH/C3+zX3h4B1x/E3gvRtTmx51zaxvIF/56Y+b/x6vg+vefhzqnjC31iw064tLrStO0Wy3S2rfu2kXdlpPm+91/2v/ZqitywjzSPVyetJVeXl+I+m+1ArmPCPjGHxX9tMIwtvM0Ydfuuv8LfpWxeaxZacubq7gg/66yKtefDEUp0/aqXun3M6NSE/ZuOpf4pRVG11a1vl3W9zFcL/ANMpFarueK3jKM/eiRKLj8Q6iiitSQooooAKKKKACiiigAooooAKKKKACiiigAooooAjOcH6Vn69qUei6PeXsp/dwQtI34CtKvN/jxqjab8OdRKsFad0gH/AmAP6V52OrfV8LUrdkdWDo/WMRTo/zNHyrqWoS6xqVxeztumnkaRv+BVVo5or+ZJylUm5yP6PpwjTgoRCivmb9t7xbrmg+HfD2n6bcXFnY6hJN9sngZl3bdu2Pcv8PzN/vbawf2HvGWvale69od1cTXmkW9utzG07M32eTdt2r/d3fN8v+zX08cgnLK/7S9p/27+B83LO4RzD+z+X/t4+t6TdS81+f37XGva1ffGTUrG/kkisdPWNbGHd+7VWjVvMX/aZv4v+A/w1zZHlKzfEexcuX3bnVm+Z/wBmUPa8vMfoDzRXk37Levav4k+DekXWtSSTzrJJDDczfemhVtqszfxfxL/wGvWa8nGYd4TEVMO/syPSwuIWLw8a0ftHR/DzxC3hfxlpd+G2xrMsc3/XNvlavtWCQTRKy9CK+B+a+2vAeoHUvCGk3THc01ujM3/Aa/TOCMVLlq4eXqfnHGOHXNTxC/wnSUUlLX6qfmpwvxQ8QPpOjxWtu/lz3bMm5f4V/iNeNXUrW9vLIi+ayqzKv96u/wDi9v8A7etd3+q8j5f97c3/ANjXzx4q/aD8KeDfiroPgDUJLpdc1hV8lo4d0EbSNtjVm/vM3+y3+1tr+Z+K6mLzPOqtGnHmVP7P91LU9OjyxpmD+zR8aPE/xjs/Es3ibw1/wjr6XfLbW+2ORVlX5ty/N/Eu1d3+9XtSttb/ANCX+9TKx9B3WuoavZ+c0kEdws0e5tzR+Yu5l3f725v9ndt+7XxWIr08RWnXw1P2cf5TaJ9H6DoOi3WlWtxb6fb+VIiyLuTdWd8T/h3bfETwzJYORDdRnzLafGfLkHf6Ve+G+7/hDbDPXMn/AKMaun6H2r+tcncXgKNSMeW8Yv8AA8WtTjU5oyPgPxP4R1TwjqUllqtnJbSK23cy/LJ/tK38VYdvaw2/+ohji3f88l27q/Qu+0u01SAxXltDdxf885o1ZfyNZ1j4F8PabN51nomn2sn/AD0itY1b/wBBr3/aHy0sklze7U90+cvgl8FLzWtTttc1y2e10u3KywwSrtadv4fl/u/+hV9K614fstfs2t7mLd8pVWX5WX/dPatfaFHFNbCqfbmuaqo1IONT4T3sHh44Nfu9z5+vfEeo/DWPUfDdqY/M8/fHd/xLGy/+hV5f4s8WWfh7R9Q17XdQ8ixs42muLuZmbav/ALN/u1qeNfEBmvNZ1mfc/wA0k+3/AGf4Vrn9e8N2XjTwrc6Nr9rHc2moW/lXlsrNtb/db733vutX884rFutXjCUpexjLT0P3PDYZUaXPGP7yUdfUPhv8TNL8caHbeI/CWrSXFnIzKs0atGysv3lZW2stfTnww+Iv/CWwtZ3u1dRhXLbf+Wi/3q+VfAfgPw/8KvDdt4f0GFbHT1kZo1km3NJI33vmb7zV6X8PdSk03xppMqfxzrC3+63y/wDs1epk+ZvA49RoSl7GUvtdjz8yy9YzBudWP7yMT6kopB0FLX7uflAUUUUAFFFFABRRRQAUUUUAFFFFABRRRQAUUUUAN/hryL9pT/kR4R/09p/6C1eutXmn7QWnm++HV4yLueCSOUf99bf/AGavBzuMpZdWjH+U9fKZKGPoyl/Mj5Ooo5or+bT+gzE8W+DdF8c6S2l69p8Op2LNu8qT+Fv7ysvzL/wGoPBfw/8AD/w/09rHw9pcOmW0jbpFj3M0jf7TN8zV0XNLtf8Aut/3zXUsRXdH2KlLl/lOb2NBVPbOPvfzCc1y/iz4YeFvHlxBNruh2upT2/yxyTL8yr/d3f3a6nym/ut/3zRtZf4Wp05YjDy56b5SqkaNePJUXMVLC3s9Nhi0+zjhgit41VbaP5fLj/h+X+78tWua+S/2lPijrHwq+O+h6xpEm7bpKx3FpL/q7iNpJPlavMdU/bD+Jl/qH2i11K102Dd8tpBYwsv/AH1IrN/49X2FDhbGY6FPEU5LllHm94+Ur8S4PAzlRqRfNGVtD7/luI7eNpJWWKJfmZmb7tfZXwgOfhzoX/Xuua/Dnxd+1L4p8faHpWi3sdvaLHdRyXk1puX7Uqsu1dv8K/8A2NfqN8NfjFqPgORLG73Xukq20xt96L/d/wDia9nLcP8A6s141Md/y8uvTY8fM63+sVCUcGv4dn67n1p/KlHtWH4a8Uaf4msFu7C5W5gbup5H1rcr9Wp1IVY89N3R+ZThKnLlkcP8T/Dr6xpEdzbR+ZPaMz7R/Ev8Qr531b4a+Fte8YaZ4pv9Es7nxBpq7bXUJF/eQ/5/h3fd/hr65uJFggkkb7qjdXizWdr4w8XNb20X9lq4bn73zfe+7X4rxplMli6eKwVTlrVfd5f5vn+dzroy93lkcFqjawsyrpsNi0bL8093NIrRt/1zVfm/76WrXhHwtOsn2SORr7ULybzLidvl8xv73+yqqqr/ALq16fB8HbjzP3uoxrH/ANM4/mrt/Dfg+w8Mxn7Om6ZvvTSfeavnsq4JzLEVYrGR9nT+13kaSxEY/CaOkWC6Xp1vaJ92FFUflVyj2pa/oilSjRhGnDaJ5wtFFFbCCmyDKkU6ihq6sB8feP8Aw3Jb3Wt6Q37piZI42b/x1v8A0Guf07xRb3HlW94rWOoN8rW0i/xf7LfdZf8Aar6W+KHw3/4ShPt9htXUI12srfdlX+79a8O1DSrvS5/KvLaS3kX+GRdtfgmcZXXy+tJSj+7+yz9fyrMaeMoxal732jw748/s+3Pxm8QeFdSt/Etxoa6PIzSQLGzeZuZW3L8y7W+X71fRfw30mTVPGWlRKWZYJVlLf7KfNWLpum3OrXUdtZxGaaToq19AfDX4fr4PsTLOVl1GcfvJF/gX+6tduR4PFZpWoxn/AAqX/D2OTNsTh8DSqcv8Sod2vQUtFFfuJ+VhRRRQAUUUUAFFFFABRRRQAUUUUAFFFFABRRRQB4tqP7QJ8MXT2Gt+H7i2vkGSsMysrD+9Xn3jb466r4ytptNsrBLS0uF8srnzJHWsT4m6bq8/iZn1G5S/vWVUl+zr+7gb73lr/urX0d4F+H+leEtHtUt7OM3ZjXzbhh87N/FzX5VSlmmdV62F9ty04+Wv4H6NVjlmVUaWJ9nzVJefu/ifHMsTW8jRurIyttZWX7tJXrP7QPgY6F4iGr28f+g35+fb/DN/9lXk1fm2YYOpgMVLD1Psn6JgMZTx2HjiKf2irqmmw6tpt5Y3G7yLqFoJNrbW2su2vzQ+J3gjXPhf4wvND1Ka42xszW9zuZVuIf4ZFr9OawPGHgPQfH2nrY+INLt9SgVt0fmL80bf7LfeWvbyDOllVSXtY81OR5ed5Q8zpx9lLllE/Lb7VJ/z2k/76r6Z/Y0+Fuo6n4kXxrfrJFplkskdizM3+kTMu1mX+8qqzf8AAq9x039lH4a6bfLdLoLTsrbljubiSSP/AL53V6bL5eh2MENlY/uI18uOCDbGsar/AOOqtfU5nxRQxlF4fBQ96Xc+cy3hyrhKqxGKn8PY+FvF2l6x+0d+1F/wi9ndQwXN9qn9j2skzfu7eONmXd/46zVD8fP2YNS+CvxY0PwXa69p/ipdeht5tL1Sy/dR3CzSeWu75m2/N/tN8tdJ8B/gPq3xp/aq1fQ9O1pvD39n31xqk2pQfvJYY1m/5Z/wszbl/wBmu4/a0/Z1b4d/FzSNBsLrxJq8C6fbwaPPfTRtKu3/AJZweTGqrtb+Hb975v4q/TsHCNPD06cfh5T85xcpVMRUlL+Y8x/ae/ZPvv2aY/DVw/inTPFljrCzRfadMGz7Pd27Ks0LfM33WZV3f73yrX6hfB/w/a/tF/s8+CfG0Ti38RX2mqt3Pt+We4j/AHcm7/gUbfNXyd+1h+xlD4b8DaD4l1D4i6pY6RC2y4ttdt47lbW7um3SSeZCsa/M33m2t91fmr6B/Z08dXfwF+AfhzwFZRQ6ld6atw39os37uTzrmSb5V/7af3q8POsXlsaPscf+T/A9XKMLmMqntsD+f5ly1v8AxF8JvETL+8srlf8AWRt/qpl/9mr6V+F/xKg+ImmzusJt7u1CieP+Fd277rd/u14Np/gbxl8WtQXUbwSJBJ924uvlVV/2Vr3b4W/DKD4c2lyq3Jurq6KmWTG1fl3YCr/wI18pw1Tx1PEv2UZfV/7x9JxBUwVTDr2jj9Y/unZajbx3llNBN/qpFKtzivAfD/iLTvD/AIs1G91i9uL+W2m8q1+zqrK+3cu7+792t/42eOJo7j+wbORo127rllb727/lnXj1ded5jD6zGNOPvUz8sq1rS90+iNJ+Nnh7UJQjm4siejXEfyn/AIEu6u+guI7iNZImWSNhuVlPWvh261nUtN82a90uP7Cv3pLS4aaVV/vNH5a/+O7q9n+Cnjx7PVINInl83T7z/UNu+5J/s/7LV15bn86lWNDEr4uo6daTlyyPoOikpa+6OwKKSloAKKKKAG/rUUkMci4dFYe4rzL4xfHbR/hVCtuy/wBo6zIu6OxibbtX+/I38K181al+1h4/vrppILqz0+P+GGG1VlH/AH1uauung5143sdVPD1KmsT6O+M0ZsV0jU7eddPlt2ZVnPyj5tqqv+9833f96ux8Dz3d1oMb3VzHeyiRlMkX+zxj8/8Adr4y8X/tC694+8Hy6BrlvaTu00ckN/CvltGyt/Ev3W/8dr6y+DWl3mm+BdLS41PT9Ut2gVoJbCFlX1ZmZnbzGZjuZvl+bNef/Y6wlWWJ5tZfZ6HZXlOOHjSqfZPRaKSlroPJCiiigAooooAKKKKACiiigAooooAKKKKACiiigDzpvhNp8mqCZ3L2wT5Yx94yNJ5jyM3+1tVa7+NRGNq077uB3pfvZAriw+FpYdy9nG3Mb1a9Wtb2ktjF8U+G7TxVo9zp14m+KZdvTofWvj/xx4Hv/AusyWV2u6L70My/dda+2ONvqKxPFXhHT/GGmSWeowLNGR8rfxIf7ymvnc9yKnm1PmjpUR7+SZ1Uyupyy1ps+IaK9S8bfAHWfD8jXGl/8TOy/ur/AKxf+A/xV5ndWFxYTeXdW8kEq/wyLtr8RxmXYrAz9nXp2P2PC5hhsbHmoyuQ1S1nS11axa3ZvK3MrbvLVtv/AAFvlq7zV3T9HvdYm8qytJrmRv4Y491clGNX2kfZr3jqqShy/vH7p8tfGTxpqH7LXxj8K/Ebwh82oahbzWmoW18zSQXkcfl/K38X8S/d+75a17R4L/4KIeHfiD4fl8QeKrXR/D2r6DM09vpcjedLMu35WjZl+Zm+Zdq/dqv+23+zdfj9m3VvGusSR2N14fuLae3t/vNIs00cLK393/WK3/Aa/MzZX73lNCviMrpwxEnGX47n4nmlbD0cwqVMPaUfw2PuDUv2t7j9tbx14R8B+K7W38K+GJNQhb+zbHzJm1C7ZtqrJJ/DGu5m/wArt+y/hv4Hib4h6bYGJZtMjkby227VdVVmj+X+78tfA/8AwTN+G+k/EH9pmJdZhaSPR9LuL2GH7u6T5Yfm/wB3zGb/AHlWv2O0TwTYaHqE95GgeeSTdGzD/VLtVdq/gtPM8oljsTRqfZiZ5fmqweGrUl8Ujo4YVijCqOKkPQ0tIelfUWsrI+cPkzx7NJfeLteMjNuN3NHu/uqrbVr5/wD2ffgVq3wb1LxVcal4jbXF1i4WSOPay7drN+8bd/E27/x2vqD4xeHX0XxhNc7GNtffvkf+Hd/Ev+f71eJfGG18WXnw51mHwTIsHiVo1+yszKv8S7trN8qtt3bd1fkFb2tPEVMNKXLzS1+88qfNzcp111cR2trLNKyrFGrNIzfwrUHgtrjS9L0NvmiubeOFlX+JWXbXKfBe18X2fw30iHx3IsviVVb7Q25WbbubbuZflZtu37tel+Gfsia9YSag4jsY51aVirMNv3q89U+Sv7OMvtfESv5T63j+6KXHNYvh3xVp3iS3Mmn3SzqpwR0b8q0ry9h0+3ea4ljghjXc0kjbVWv2ulUjUhzRPYSctET9BQK83uv2hPAFjdCCXxPatJnbmFXkT/vpV2112h+KNJ8UWa3Ok6ja6nD/AM9LeZXA/wC+a15oyN6mGr0Y81SnJL0Nvsazdf1aLQ9Ev9Rm/wBVZ28k7f7qru/pWjXIfF63luvhf4rih/1raZc7f+/bVcfekYx1kj88vGni678RapqWu6jJ593dSeY3/Avuqv8A6CtYUdjdSr5k99Is7fNtgVdq/wCz8y1PqVr9ss2jVtrblkX/AHlbcv8A6DU7SrEq72Vd3y/M1fXKNkfULREF1qlnZ3EFvcXlvBPcNthjkkVWmb/ZX+Kvqj9jXx3N9o1LwlcszweX9ts/9n5tsi/+PK3/AH1XxH46+EFj468WaHr1xfXFtJprL+7j+7IqtuX/AHfmr6o/ZHt5Jvi7HJH92GxmaT/d+Vf/AEJq5cTeVOXMceI96nLmPuGiiivmzwQooooAKKKKACiiigAooooAKKKKACiiigAooooAbTT3wK8p+Jfxsb4e69Dpv9jfbzJbrOZGufLxlmXG3af7tcp/w1U2c/8ACNc/9f8A/wDa67aeBr1I80InzGI4kyvCVZUa9XllHyf+R9BUV8/f8NWP/wBC0P8AwO/+10f8NWP/ANC0P/A7/wC11X9n4r+U5v8AW3Jf+f8A+Ev8j6AZd3BFUbzRLLUo9l1ZwXC/3Zo1avDf+GrG/wChZH/gf/8Aa6P+GrG/6Fkf+B3/ANrqZZVXnpKn+RUeL8nj8OI/CX+R68nw98OrJuGh6fu9fs61sWum2lnHsgt44V9I1214T/w1Wf8AoWB/4Hf/AGuj/hqw/wDQs/8Ak/8A/a6xp5LUp/w6dvuNJcZ5VU0liPwl/kSft0eAdd+J37LPjjw34Z06TVdcvFtGtrOHG+Ty7yCRtv8AwFWrg/8Agn9+z/e/D/4A2Vl4/wDCNra+I49TubmGPULeOSaGNtuz5vm2/druf+Gq3/6Fkf8Agd/9rpP+GrH/AOhaH/gd/wDa66P7PxX8pj/rbkv/AD+/B/5HzV+xV+zn8Qvht+2B8Q/E3iHwxdaT4fuo79bW+k2+VN5l2rLt2t/dXdX6KbemTx/drxzwD+0A/jLxVY6M+iCz+1FwJhdeZt2ozfd2L/dr2Rs/X2rmqUalGXJUPdwOY4bM6ft8LLmjt/VySkoorE9MwvEnhey8V6ZJY38e+NuVkH3kb+8vvXimufA/XtPlYaf5WpQ/w/Osbf8Aj1ewfEDxc3gnwtd6ytt9t+z7B5PmeWDudV+9tP8AeryP/hqon/mWf/J7/wC11wYjIY5rH2nJ8z53Mc4y7ATVHGVOWW+z/RFbSfgj4kvpF+1xw6dF/E0kiu3/AI7Xp1r8KtJtfDo0sJ5264jmnmk+9Ltb5vp8u5a87/4asb/oWR/4Hf8A2uj/AIaqc/8AMsj/AMDv/tdPC8KLC35afN6tHmx4pyOP/L78H/kcb4i8an4c/GDSPKuLiPw3C5iluGtJItkbN80bbl/ebdq/Mv3l2/3a8y+Mnxm1T4oa1KqTyW+hQtttrNW27l/56N/eavVfiP8AHJvH/g/UNDOipYPdKq/aTc+d5fOfu+WteDf8IX/0+f8AkP8A+yrvllGNjHlp0/d+R+mZLx9wdTUa+Lq2qR93aT/7e0icncala2snly3Ecbf3Waug8I+MNV8F6tDqejXclvNG275W+WRf7rL/ABLT7P4dx2tv5bXSys3+skaH/WN/31RY+AfsCyxrfbomk3Rr5P8Aq1/u/e/vbqw/sjH/APPv8UfVT8UeD60eSrifdl/cl/8AIn3P4G+L2k+Kvh4PFVxNHYQ28TC9iLZ8qRfvL/h9a5+8/aY8DpMLbUJbiOxuIm23L27SRSf7O1d1fO/ww+Dn/CfXmoaKdXntJfszXULIv7rcrKu11/i+9/47X0QP2fdA1TRdBt7rT/LlsZIzcLNdy3LeWqt+5jZm+VS23oq/LXRThUoz9niY8p8j9YyTGUvrOW1nUjKXZq336nxx4o0aOzvp7zT7W+Xw/cXEn9n3N3D5fmR/+zV5J8XPhfJ8TrXSo4tUk0z7HM0jbV3eZu/9m+X5a/W3XPB+j+ItGOlajp9vd2BXb9neMbR/u+leM6l+xr4Uu7lpLTUtSso2/wCWW5ZAP++lr144ylOPLULjioSjy1D41t42WOKFd0jKqqv95q+1v2XvhTP4F8Mz6xqkPk6tqYXEbfehhH3V/wB5vvH/AIDXRfD/APZz8IfD+6S+htpNR1BPu3N82/y/9xfurXqe0bRWGKxntI+zgYYjE+0jyxH0UUV5p54UUUUAFFFFABRRRQAUUUUAFFFFABRRRQAUUUUAfK/7TJ/4r62/7Byf+jJK/Pzwl+1N4u1jUtNN1B4UvIb67urMabpzzf2jb+WsjedLGzN+7+Wv0D/aaP8AxX1p/wBg9P8A0ZJXyRpn7Lvg7SIdN+xm8gvLG7muv7RjMK3M/nblaOSTy/mj+b7tfUU6eIlRp+zl0/Vf8E/CMdiMvo5jjI46PNKT937n+tjyvwF+1V418Y6fqF1bQeF9cvLWxe7bQNLtL9b8BWVR8zK0bKrMrMqsW2g7aef2svFEnhBrmOPwuNVj1y101ruR5Us1jmjkYs8bMs0XltHtZmXb97bXomm/sp+HLHR20afxL4s1PQTE0X9j3uqq1qOrKyxrGu1lY7l/2qnb9lTwfdWoTUb3W9Zuft1vfS3mqXa3U03kqyxxSbo9rRbZG+Xb/wACrX2eLt8X9XNpY7hz2kpez/8AJf8Ahv679OO0T9pbxX4oubDwxpFh4dv/ABhealdWMOpQzTNpEkdvCszTKynzG+VjVC6/a+1bRde8P2Ws6NZW6pqd9pWv/ZvMk8prfy900Lbv9X8+5tyt8qtXs/ir4I+F/FOl6ZZw20vhx9LmaawuvD7LYzWjN97y2Vdq7v4vlrGsv2ZvBmn3GjShb2ddPS8WSO4mV/tjXMflzSXDMu5mZf7rLWvssX/McUMdkE480qP8369fu9GeV3v7Vni9fAOj67b6PpCxXk92s2p3EF01moik2xx/u922SQfxM22ofE37XXiPTf8AhIJbWw0KCGwbSRG0/mXMafabdpJPMkik+fay/K0f8P8Aer0i3/ZQ8I2Gh6ZptjqfiHTpNP8AOjTULO/WG4khmbdJCzKu1o/+A026/ZI8FSR362t1rOlpeSWMmLO6RDC1tGyxtGxjZt3zbmY5+b+7XN7HHcvxdjohjuHLu9Pq/s/31+hy/gf9pnXvEtv4a82LQbk6h4k/sWa709ZhHLDsEnmRRyMsiN/D+8X/AIDUXxX/AGlPEXg34u6h4Ss7zwtpdnClu8E2uW19JJMXQfLut93/AI8q119x+yt4buLJA/iHxO2pJfLqR1r+0la+eZU2Ludo/wCFT/D81C/su6bb6tPqsPjzx3BqdxEsU95FrKrLMq7tvmP5e5tua0lTxfLH1/T/ADM44nh/27qpLltL3eXrf4vu8vuPqH4A+d/ws3w59p8vz/3vmeX9zf5Em7bX2LXx18Abf7L8TPDkPmSS+WJV8yRtzN+4k+Zq+xa8zN/94XofZ8C/8i6pb+d/kh9FFJXin6Oed/Hr5fhXrQ/64/8Ao5K/Nj4zfGzW/hz4qu9M061sJ4IfDk+sq11HIzeakhVV+Vl+X/O6v0n+PX/JK9aHfMP/AKOSvgXx38F9D+IWtS6nqNzfwTyaVLpDLayRqvku25m+ZW+b/O2voMDGrLCv2HxXf5f5n4/xNUwlLO6csZHmjyfqzw6H9tW6WE3MmkWzJa+H/td5ZqJEmS/+1LD5e4t8sbblb7u7a33q7fxJ8VPib4F0yxbxH4e0JHvNUsrWG/spXe3eOUuJI/LZ1kWRfl+b7tdDL+zD4JutYur+4t7qY3mkLo91btIqxzRrt2SNtXd5n7uP5lb+H7tZ97+yl4V1DTJ4LnV/ElxezTwzf2tLqIe8jWEN5aK7R/Kq7v7uf9qu/wBniray/q/9f1v4M8ZkMuXkp8v83u37efTXprp8ul1r4iajpfxbg8LxRWzWD6BPqjSMreZ50chVV3btu3j+7XiXhP8AaW+JXjqO1/sfTPC7XCaHPrl1Hcx3Ee5I7qSFo42EjfNtVfvf7XzV6pqP7NujanZ2SXPijxdJqdms0Y1r+1v9Okhf70LSbfmj/wBnb3NVNR/ZR8I3VxZPZ6lr+iw2+mrpLQaXfLDHPbqzMyyfu2ZtzN83zU5U8X/Xz/LQnCYrIqMOWpHml/h7X136nl+p/tga/d+JLe006bwtoVjc2NtPENetr2aRpJVG6Pdb7s7Wz8zKtdBqP7Qvj3Q7rxXq13pfh268JeGtWXTL+OHz0vG3OqeZHudoz1rtbr9mHQF1ptS0jxF4p8LO1pDZ+ToepLbx+XEu2NW/dszf8Cakk/ZZ8LXWuXd/eax4ivbe+vVvrnSpr9fsdxMv3WkjWNd33f71RGnjPae9Lr+v+R0vHcP8keWn9n+X0v8APzuz68/ZjkWTx5dMv3W06Rl/7+R19SL1NfLf7Mv/ACP15/2Dn/8ARkdfUq9TXjZp/vLPveDP+RTG38zHUlLRXkH3QUUUUAFFFFWAUUUUAFFFFABRRRQAUUUUAFFFFABRRRQAUUUUAeb+PPg3pPxA1iLUb26vLa4SBYAtu6BdoZm/iVu7GsD/AIZh8NdP7R1XP/XWP/43XsX3TwMU7G5ea6o4mtCKjGR4VbI8vxFSVavRUpM8c/4Zf8N/9BHVf+/sf/xuj/hl/wAN/wDQR1X/AL+x/wDxuvZdoo2iq+uV/wCcx/1dyn/oHieNf8Mv+G/+gjqv/f2P/wCN0f8ADL/hv/oI6r/39j/+N17LtFG0UfXK/wDOw/1dyn/oHieNf8Mv+G/+gjqv/f2P/wCN0f8ADL/hv/oI6r/39j/+N17LtFG0UfXK/wDOw/1dyn/oHieNf8Mv+G/+gjqv/f2P/wCN0f8ADL/hv/oI6r/39j/+N17LtFGBR9cr/wA7D/V3Kf8AoHieW+D/AID6N4N1+11e3vb6a5ty21ZmjKfMrL0VB/eNepelMPFKegrmnVnWlzTZ6uEwdDAw9lh48qH0lFFQdxz3i7wnb+NNAuNJvZZIrebbuaEqG4YMPvAj+GvOv+GYPDnfUNV/7+x//G69i3HtTh83WuiFerRjaErHlYvKcHjp+0xNNSZ45/wy/wCG/wDoI6r/AN/Y/wD43R/wy/4b/wCgjqv/AH9j/wDjdey7RRtFafXK/wDOcP8Aq7lP/QPE8a/4Zf8ADf8A0EdV/wC/sf8A8bo/4Zf8N/8AQR1X/v7H/wDG69l2ijaKPrlf+dh/q7lP/QPE8a/4Zf8ADf8A0EdV/wC/sf8A8bo/4Zf8N/8AQR1X/v7H/wDG69l2ijAo+uV/52H+ruU/9A8TzjwH8GdJ8A6xJqNjdXlzO8LQETuhXaWVuiqvdRXo3PWkPy5xQelc86kqkuaTPXwuFoYOHscPHliPopKWszsCiiigAooooAKKKKACiiigAooooAKKKKACiiigAooooAKKKKAP/9k=">
            <a:extLst>
              <a:ext uri="{FF2B5EF4-FFF2-40B4-BE49-F238E27FC236}">
                <a16:creationId xmlns:a16="http://schemas.microsoft.com/office/drawing/2014/main" id="{A820F3DC-9F5F-AD72-536A-BBF48BBE5C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AutoShape 26" descr="data:image/jpeg;base64,/9j/4AAQSkZJRgABAQEA3ADcAAD/2wBDAAMCAgMCAgMDAwMEAwMEBQgFBQQEBQoHBwYIDAoMDAsKCwsNDhIQDQ4RDgsLEBYQERMUFRUVDA8XGBYUGBIUFRT/2wBDAQMEBAUEBQkFBQkUDQsNFBQUFBQUFBQUFBQUFBQUFBQUFBQUFBQUFBQUFBQUFBQUFBQUFBQUFBQUFBQUFBQUFBT/wAARCAHVAUc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gAooooAKKKKACiiigAooooAKKKKACiiigAooooAKKyde8U6N4XtTc6xqtlpVuAT5l7cJCvHXliK8d8VftzfAnwazrqHxJ0d5FzlLFnumyO2IlanZge8UV8b6t/wVd+A9jI0dhea/rbjgfYdJcBvp5hU/pWK3/BVrwZdN/xLPhv451FOzJYoB+jmiwH3FRXw3/w9J07qfg14+Ef977GKcn/BV3wPakf2p8PPHGmL3aSwQgfm4osB9xUV8e6N/wAFWPgHqUix3mqa3ozng/btJkIH1Me6vVPCn7a3wO8aMiaZ8StDMjHAju5jbMfwlC0WA9uorP0jXtN8QWoudL1C11G3PSW0mWVPzUkVoUgCiiigAooooAKKKKACiiigAooooAKKKKACiiigAooooAKKKKACiiigAooooAKKKKACiiigAoorw/4/ftifDL9nW2aLxJra3WusMw6Fpo868kJ6ZUcIPdiB6ZoA9wrzf4sftE/Dn4IWbT+NPFun6K4Xctq7mS4f02woC5/AV8kr4y/an/bC/wCRY01Pgf8AD6fhNUvCf7RnQ/xL0fkHjaqj0Y16X8Jv+Cbfwt8B3i6x4pF58SvEzN5k2oeJH86Nn7kQkkHnn5yx96r1A4nUf+CjPiT4nXkmnfAj4Q6343lJKpqupRmC0B9SARgY5+Z1NQj4Nfth/Gz5/GfxJ0v4X6dNy2neHVDTIp7boyeR6+afrX3Fpml2WiWUdnp1nb2NpENsdvaxLGiAdAFAAArB1j4n+FtB1620W+1mCLVLiWOBbZQzsruQEDlQQm4kYLEDmj0A+UtA/wCCVfw7mulv/HPizxb4/wBSJ3SSajf+XGx78AF+fdzXsnhP9iH4G+DVT7D8NtEmkTBEuoQfamyPeQtXsmta1YeHNJvNU1S8h0/TrOJp7i6uHCRxRqMlmJ6AAdaxvh98TPCvxW0L+2vCGvWXiHSvMMRurGUSKrjqp7gjI4IHWkAuh+DfBuhSC20fQ9D0+RRkRWNpDERjvhQKn1Txb4Z8P6tZ6Vf6pp1jqd6222s5pESWc+iL1b8BXzr4a13S/hn+2Z8WIn0m/nbV9D0i+hi0jTJbpsqZo5CRGp2gkKSTgEjuRUXx08ZjW/i98A9U/wCEZ1zSktfFjWv2zVrNYEYT2kyhBli2SVBwVA4PfFOwH1b5af3F/IUx7SGThoYz/vKDXj3xO8eapqfxh8J/CvQr6TSJtUsrjWtV1OAAzRWULKgjiyCA8kkijdg7VBwMkEZ/xo8L6/8AC/4eav4z8D+ItW/tfQLdtQfTdWvpLy01CGMbpIpFkJKllBw6FSCB1GQTUD1LWvhn4Q8SIyat4V0XU1bgi80+GX/0JTXlHiv9hH4EeMFf7X8ONJtJG/5a6arWrf8AkMgfpVb4o/GvWLvwd8HdX8FXg0+88c6zY2yx3ECzAWs0LSzEqcfMqpwQRg+tekfGT4hXfwr8Az+ILWwj1e5iuba2WzklMPnNNMkKgMAcHdID0IwDRqB8v6x/wSx8HaXdNqHw68feMPh/qIJZGtL7zYge3ACvj/gdZjfD39s/4G/vPDfjDRPi7pUP/LjrIEdy6jsC5U5x/wBND+NfWvj34taX8Mm8NRa7bXjXGvXY0+2j02BrpzcFC+0Io3kYV+QpxjnGa3fCfjbRPHNncXWh6hHfR28xt7hVDJJBKMExyIwDIwyOGAPNGoHx1ov/AAUql8DalFpHxw+GGv8Aw5viQjX0MDXFqT0JAxuxn+6W49a+qvhn8bvAnxk00X3gzxTp3iCHaGZbWX94mf70Zwyn2IFdNr3h3SvFGnS6frOm2mrWEo2yW19As0Tj0KsCDXyf8T/+CaPw/wBe1I698O9S1P4VeKY2MkF3oUzLbh+ozFkFRn+4y4z0PSjQD7Dor4C/4XV+0t+yEwh+J/hpfiv4ChO0+JtH5u4Ix/FIAM9OT5ijJH3+tfUXwL/ak+HP7RGli48HeIIbm9VA0+lXH7m8gPcNGeSP9pcg+tKwHrdFFFIAooooAKKKKACiiigAooooAKKKKACiiigAooooAKKKKACiiigArm/HnxD8N/C/wzdeIPFWsWmh6PbDMl1dybR7ADqzHsACT2FeV/tPftd+Ef2Z9FjS+Y654tvRt03w3Ztm4uGPClsA7EzgZIJOcAE18+fD39lH4g/tXeJrT4jftHXtxaaOp87Svh/bs0cMCk5BlAPy5HUcu2eSANtVYCHWP2lfjL+2Zq9z4d+AmkT+DvA6OYrvx5qYMTsOh8rj5TzwFy/cla9n/Z9/YJ+HvwTuF1zU438d+NnPmTeINeUTOJDyWjRiQhzn5iS3vX0RoOgaZ4V0i10rR9PttL021QRwWlpEsUUajoAoAAFc1488ZXmm6tovhnQ/IPiLW/NaGS5UtFa28QBlnZQQW2l0UKCMs4yQASD0A7VVCjA4HbFcDoPx48B+I/G2reD7XxJZx+KdLnNvc6RdMYLkMADlUcAupBBDLkHPWsTUotI+Bzz+M/GHxF1eW1eIWs6atdL9ld2YBPKgVQqNuIAKjJBwSQARw/xa+EngnxB8ZtK/4S3w9Zalofja3+yrdSIEmtNUt0Z4pI5lw8bSwhl+VhkwqOScUagd9eavrPhL486Za6hqlxeeGvE9jJb2MEoVUs76EmUoNoGfMhLEbskGE4POK851e4+KvwC8ReJ7vT/BNv8AFHwHquqT6wzadcrDq9j5rb3jMUgK3Cqfu7SGAAGOBWd40/Zt+KXhvSba38BfER/EumWN7Bf2WjeNMzXFpJFIGX7PfKd4BUFNsisCrMCcGvdNf8O+M9W1W2u9K8VW/h+xltFju7CTTRdukoJJeGQyKFOCQdysDtBx1oQGPq1l4W/at+AlzaJcXX/CM+LdO2eZGPKuIQTyCCDtdHXBBB5Ug5FYf7K/7Lmg/sq+Cb/w/omp3usvf3Zu7m8vdqszbQoAVRgAAD1J5JPYel+BfBunfD/wpp+gaWsgs7NCoaU5d2ZizuxwMszMzHAHJPSuhqQPnxdP1TTP22rnWI9F1KXQb/wfHps+qR2kjW0dyt15iRs4GMlCTnoOhNaP7U3g3xL4w074fv4W0aTWr7RfF2n6zNGs0cIS3hZvNO52AJKsQAMkk17lRTA8Q+Lnw28R3HxC8G/FTwdZx3XiTQ4JtPvtDupli+32E2C8ayZKrKjKrLk7SQQSODUvxIm8WfGHwHqXg/SfC+peF21uBrG/1XWGhVbKBxtlMaxyMZX2khQMLk5JwMH2qigD5x+MHgyD4feKvgXq0NnO3gbwZdTWt2YYzL9iV7Mw287gAnYrABmxhdwJwMkbHxM8Qad8Y/E3gbwn4ZvYtbtYdag1vWLqyYSQW1rbbpEV3GVDSTCIKuckAnGAa90Khhg8jvUVvaQWakQQxwhjkiNQoP1wKAPmr4qa5qes/tXeHI9L0g+IbT4f+H7nXLyzinEcn2i73QxBAwKtIIo5SFJH+sBz2PTfs1aWNdg8V/FeC4SQ/ECW31C30+E/LaQxQ+VHG5wMzEhvMOMA4AztyfStD+Gfh7wz4x1rxPptk1rrGtLGuozCV2FxszsLBiQCoYgYwMGvOtB+Hfiz4I314vhDyfEPgy81mbVJdBbEN3ZJMrGSK3djsdBMRIFbaQCwBORT8gOf/Z/8T+Kfix4Pj8Rx+MbmHxZY61LZeIdBvIY2tbRkuCstsIwodCsXKPuyTgnIJFfSNeE/CTwHqlv8efiF48XQ7nwpoWvWdlbnT7tkEl7eRF992yIzBflZUBJy2CfTPln7VPw7/aO8TftA+BtT+GPiC4sPBVv5P2qOG/EEMTiTMrXERIMysuABhuARgE0agfYssSTRsjqHRhgqwyD+FfKnx3/4J8+DfiNqh8VeBbub4X+PoWM8GraCDDE8o5BkjQrySBllIPOTnofqDVNWtPD+kXOo6ndxWdjaQtPcXUzBUjRQSzEnoAATXkH7O/xz1D45a/8AEK6OnPpfh/R9Sh07TIrhCs8q+SJHmkHVS3mIQp5AAzySAagfO3hL9sH4l/sv+IbTwZ+0loMs+kyOIbHx7psZkhmGeDKFGGwOpADDHKnrX2/4X8VaR410O01rQdTtdX0q7QSQXlnIJI5B6gj9R1FQ+MfBOg/EHw9d6F4l0i01vSLtSk1peRCRGBHUA9COxGCOor4V8W/AX4o/sK69d+Nfghc3fi/4cu/nap4FvHaRoE6s8XUnAB+ZRuA6hhk0bgfoRRXkH7Of7T3gz9pjwmNV8M3nlahAAL/RrlgLqzfoQy91z0YcH65A9fqQCiiigAooooAKKKKACiiigAooooAKKKKACiiigAr5Z/a0/bGHwjvLbwB4AsP+Eu+LOsEQWelWo8wWRfhZJgM885CHGQMkgDJP2xv2tbj4SLY+APAFqfEPxZ8R/wCj6fYWwEhsg/AmkUd8nKqeDgk8Dm1+yD+yDB8DbO48XeLrn/hJfirrgM2qazcHzDAW5MUTHt0DN1YjsMCq2Axf2Wv2Kz4H1qT4mfFa+/4TX4sakfPlurw+bFpxPRYs8FgMDcAAAMKABk+9eLvHmr2evDQvC2gp4h1eGOO6vVuLwWsNtAzEAl9rFpG2vtUDHykkqMZ7yvHPit8E/EnibxSvirwF4/uvh/4kktUsryQWEd/a3kKMzRiSGQgBlLthlIOGIOaXXUC3+0N4T8ZeKPAsd74G1i40zxLpE8ep22mllFvqTRHcbWfjO1wCOCBnBOQK8y8UeLNZ+LnhX4f/ABu+FunPquu+HZbiDUvCk8ginmhkAS7syTws8bohAYDJXtkVo6O/xu+DPibQZvGvjHR/iT4T1XUItLuGt9IGnXtjJKdscqhGZZEDYDA4IDZHQ13Phf4J3Xgv42eJfF2h60dL8Na/DFNqHh2OENHPqCkhrkE/6ssgQMF+8Rkkd3qBzGr/ABa0r45+B9U8Mt8MvGV7Nqlq9pc6XrWiy6fHEWGCHuJQI1x1ypY8AgE8V2Xg74Nx/wDCp/B3hXx5cp4wvNCjt3a5nBCyTxDEbEZyxXgAnqRkjJxXqFFSAyONYkVFAVFGAB0A9KfRRQAz1rE8TeNtA8GwpNrmr2elxyHCG6mWPcfQZPNat9dpY2c9xIcRxIXY+wGa+C/DfhzVP2rvjBq1xqF/La6Xb7pNyjd5MO4rHGmeATjJPfBNcWKxEqPLGCvKXQ+kyfKqeYe0rYifJSpq8nu/JI+vv+F8/D3/AKHDR/8AwMT/ABp6/HX4ft/zN+j/APgZH/jXi5/YN0Ht4j1Ef8AT/CmH9g3Qz08TX/8A36Q/0rn9rjf5F956f1Ph3/oKn/4Ce3j42+A26eL9H/8AA2P/ABpy/GjwK3Txbox/7fYv/iq8LP7Bej/w+J73/vylRt+wXpfbxReD626Ue1xv/PtfeH1Hh7pi5f8AgB76nxe8EyMqp4r0cseAPt0X/wAVXU2t1FeQrLBIk0T8q8bAg18oXX7BdkLdzb+Krjztp2+ZaqVz+BFY/wCy34y1rwH8Ur34cazO8lszyJFGzbhFMgJymeisoJx7Z9aI4qrCcYV4WUhVckwNfDVK+W4j2kqau04207o+z6KKK9U+JCiiigDxHxJo+t/GT4nt4d1rS7nRvAPh0w3txFcEEeIbgsTEnBI+zxFNzKTlmKggAc+cfs0/FDS9B8NeMr6OG41zxN4m8Y6veWuiaWgkuZI1nMKM3IEcQEYHmOVUdM54r6ydQ6lT0Iwa8a8ZeC4vgJ8EfFn/AAqPwbG+vtbTSW1vZqGmluHJzNIzEtIVLFyMknGAOQKrUDjfg341+IPxd+PHiu/1jUYNN8EeEALFNJ0di8M+osoMqSTkAz+SpAOAq72IAO0E/QHhXxbo/jfRYtW0PUINT06UsgmgYMAykqyH0ZWBBB5BBBFed/DHwzov7Pv7O9tDJqETWmmaZLqWo6rO4X7ROytLPO7Huzljz0GB2rzf9mrx7faF+zr4S0/wn4O1bxPrMlmbyaQwmxsjcTyNM++4mADYaQglA5GOho3A5T9pP9jPV9J8VH4vfAS6/wCEV+IloTNd6VagJbasvV125Ch2wMgja3fBwa9G/ZN/a/0j9ozSrjSNTtT4Z+Iuk5j1bw5dEpICpw0kYYAlM9QeVPB7E+/aXeyX1nFJPbmzuWQGW1Z1domI5UkHBx6ivlT9rz9kO/8AGWqQfFX4UXH/AAjfxb0Y+fHNakIupqoP7tx0LkcAkYYfK2Rgg8mB9cUV87fsg/tZWH7R3hq4sNVtv+Ef+IWi/uNZ0KcFJFdTtMqKedhOQQRlTkHsT9E1IBRRRQAUUUUAFFFFABRRRQAUUUUAFeD/ALXn7T2nfs0/Ds3kca6j4v1Yta6FpK/M9xOcAMVHJRSwJx1JAHJr1P4hePdG+F/gnWPFXiC6Wz0fSrdri4lbqQBwoHdmOAB3JA718V/sn/DvWf2q/i9e/tG/Ee1YaRDMYfBmiz5KQRKxAmweDt4wedzlm4wtV5geh/sWfst6l4Ha++K3xMkOsfFnxODc3E10NzadG/PkqOgYjAbHQAKMAHP07q3izSND1bSdMv8AUbe11DVZHisraWQK9wyqWYICecAZOPb1pvizxlongPQbjWvEWqWui6Tb4868vJBHFHk4GWPTJwK8C+Iv7SX7NvjrTZbDXfGei6rkAxy2JkkuYHU5V4pI1LIynkMpBBo3AvftxfCj4lfGD4R22jfDDXDo+rx6jHPdRi7a1N3AFYGMSjphirYJAO3r2Po/wB8KeKfBHwb8KaF411b+3PFFjZiK+vg5fzHySBuIBbapC7iOdue9eSfAb9qGw8Q+MYvAr3+reMLWRSdM8VDRrmEOo/5ZXZMSosgHSRflcDJCnr9PVIHA6V8KUtfFR1jVPEGreIIbedp9L0y/kQ2+nMwIJQKoaRhlgrSFioJAxXfUUUAFFFFABRRRQBheOIXuPCGsxRf6x7SUDHqUNfKv7Bs0cereL7duJjHbNjvgGQH/AD719gzxiaF42GVZSpFfEHwZuG+E/wC1DqegXJ8mC8nmshu4BDHzIj+IwPxrycV7mIpVHte33n3OSL6xleOw0fispfKL1PuWikBzS16x8MFFFFADT0NfEWkuNU/bXd7bkR30pYr/ALMBDfrxX2dr2rQ6Hot7qFw4jgtoWldj2Cgk18c/sf6dP4x+L3iHxddIT5SSPu7CSZycD6KCPxryMb79WlTW97n3PD69jg8di5bKHL85H2sOgpaKK9c+GCiiigAooooA8s+NPwTX4yy+HLTUNYuV8NWOoJd6l4fXatvqiJkokrAbsBtrFc7WxgjuO1t9e064uNX0fS7iF7/SYkSe3iHFszR7o1IHAJXBx6EHoRW9Xn/i/wCGN1q2qXur+GvEVz4P1rUIVt766tbeK4W5RQQjNHICodQSFcc44ORgAA8P/ZR8L3XjD4F+DvGmm3j2fjmfUZn1vVrqR5GvNl3IlzHKufnBCEKDgIQpGMYP0n4Z8ZaN4wW/OkXyXjWNy1pdIFZWikABIKsARkEEHGCCCCRXG6Ta+Cf2U/g3b213qn9leGdFiZpLy/l3STSO7O7E9XkkdmOFGSWwBXkeg618TvFXiLU/jVb6Kvhbwzb2HlWvhK6gxqet2ituM1wekUoXJiQZOSQxw3Fbgcr+2V+znr/hvxNB8fvg6jWHxA0IebqlhbKSuq2wHzkoOGYLwwx8yj1Ar3z9mn9oTQP2lfhjZeK9FZYLkHyNR01nBks7kAFo274OQVOOQQfUV6fp92NR0+3uhFLCs8ayCO4Qo6hgDhlPIIzgg9Olfn78aPDd/wDsDftAW3xg8JWsj/CnxROLXxRo1upK2szMT5qDooJO5cYw25ejAUbgfoZRWb4f8Qaf4q0Ow1nSrqO90y/gS5triFgVkjYAqwPuCK0qkAooooAKKKKACiiigAoorw79sT4/Rfs6/A7W/EUTBtduQLHR4MZMl1JkKceijLH/AHcd6APnD9pDWL/9s39pjSvgP4euZI/A3hiYX3i++hPyvIpH7kEd1+6B/eYk/dr7r0jSdM8G+HbTTbCGHTtI0y2WGGFcKkMKLgD2AA/Svn39g39n+X4JfByHUdbVpPGvixl1jWp5eZQ7gskTE91Dkn/aZq9N/aG1Q6L8I9bv5I5ZdOt2t5NTWEEv9gE8Zu8Acn9z5hOO2aryAseHfG2n/FjRddi1HwxeW/hN0aOO91iOMWuqWxXDSKpYsIzzjzFXK4YcHjgPsdz+zbHHeWWmt4l+FzlQiWkAm1HRQxAXbgbri3yQAOZEBAG4cD1e/wBM8N/Fj4fmzMkWreFdZtAp+xzlYrm3dcbQ6EfKRwQCOMivMf2bfDFz4V1Pxho2l+J77xN8OtOuIbXRF1NhO9rMm43EMdx96WJGKKCxJVlYZOKNQPb7G6+2WsM/lSwCRA4jmXa65HQjsRVmiipAKKKKACiiigAoopKAEr43/bM8H3HhfxloPjvTQY2kdY5JF/hmjIaNj9QCP+A16L8f/wBtXwD8CWn06S4bxB4nQEDSdOYMYm/6bPnEf05b2r42174nftA/tuebp/h/RPsHhMSZ2WsYhtlweC9w/LEeikfStqmV1MZR958q7s9vJ8yeVYpYhq8bNNd0z7z0/wDaS8BWPgTSNf8AEHinS9G+2W4kaC5uFEoYDDKEB3Eggjgdq828Rf8ABR34M6DIY4NQ1XWmBx/xLtPYg/jIUFfG37M37J2gfFbx9qvh/wAa65fabqFku8WtiqBpirFZFLuDgjjoCSCTxivuLw3+wH8E/Dsag+FG1WRes2pXksxb6jcF/IV2U44KEUpTc2ux4FPF4bGuVXDP3bs89f8A4KmfDFZMDw74qZem77Nb/wAvProdB/4KVfBzWZhHcz61oueN1/p+V/ONnr1Bf2S/g8sPl/8ACu9C24/59Rn865LxR+wV8EvEEEhPhMaW5GfO027lhZfcDcV/MVpzYF/ZkjbQ5j9ob9pvwZ4u+E8lj4N8TWOsXOqyLA6W0w8yKIfM5ZDhhkDHI7+1d/8Asi+BT4P+FNvdzx7bzVpDeSZ67SAEH/fIB+pNfnjqn7KMfjT4rX/hr4YajLcW8buLeTVnGNqD5mMiLwCRgHbzketd34b/AGlPjr+yHrNp4e+IelXGsaEv7uOHUvmJQcf6PcrkEADgHPHYV59PAUMZWeIwtXmtpY+txtStl+XRyupT5XJ87d91bQ/UP9aK8s+Bv7R3gv8AaA0U3nhm/wAXsKj7Vpd2Alzbk+q55XPAYEg16pUzhKnLlkrM+QCiiiswCiiigAooooA828ZfAfwx48+JPh3xjrdvJqNxoiP9n0+5ld7TzjjZP5JOzzUAYBiDwx7gEVPjd+0V4V+BenRnVHutX126VmsPDukR/aL+7IBJKRg8KMcu2FAB5r1SvGPB/wAH9P8Ahj8a/EPiDSvDAvI/FQWeXWRIrTafIoCvATIwYQtgOoQHDFgRgjD9QMT4YeLPibp+rWHiLx//AGadH8Y3EcFjouhbrn+x8xloWeYf60OoO9lG1SEIyCSPX/iB4F0b4neDNY8LeILRb3SNUt2t7iFvQ9CD2IOCD2IBrznxN8VfAX7Nel2PhW3e+1bW7hpJNO8LaWGvNRuC7FiEjz+7jBJwTtRQMDAGK6L4O+PvEHi2wu7LxloS+FvFVuRcvpX2hZyLSVmMD714JwrIwHRkYehL8wPlf9inxtrH7P3xb8Q/sz+N7ppmtZJL7wpfy8C4tTljGCfVQXAGcESDsK+76+Qv+CiHwW1HxH4F0z4qeEFaDx54AlXUbaaIfPLbKwaRPfbguAewYd690/Z3+Mmn/Hz4P+HPGmnkIb+3AurcH/UXKjEsZ+jA49QQe9HmB6TRRRUgFFFFABRRRQAV8B+LV/4bC/b60/w4f9J+H/wqU3F8g5Se+z909j84RfpE47mvrL9oz4rwfBD4J+LfGkzKJNMsmNurfx3DkJCv4uy141/wTf8AhLP4A+AUXiXVkZvEnja5bXb2eXmRkkyYQT15Ul/rITVeYH1aMDgdOmK+evEviH4zfCfxBrGqajodl8UPAN9cPO1noiGHVdLhIAMaxOStygUdAVYnPByANv8AaY8ZT+G9N0C2l8O+I9b8OS3y3WuT+HIGlmtraIh0yFIfa0oTITLFVcYwaufBv48aT8bPEWuS+Ftb0zUPDGnRQwJEVdL/AO0EFpS6OQyIAUXDIDuVueMUageN/DP4O/s6/GDUbm78E6xq+ni5ld9Q8H2GtXVhEkmSZFnsQwMfOQRgKc45zz9aaHoen+GdHs9K0qzh0/TrOIQ29rboEjiQDAUAdAK5H4c2fh/xNcTePrPw/DputanG1hNfeWnm3EMM0iowcfeRiCyk4JUrkDAx31JgFFFFIAopCwHU4pvmD1/Wpc4x0bAfRSZFLVAN7V478UtSf40eCfGXg74f+M10fxbZDyJZLfG5G6mMkjIDcqWXlTnnIxWR+1l8cD8KfBf9n6ZME8RaurR27Z5gjGN8v1AOB7n2r5D0/wAB/Eb4O6HoPxRskkt4Lg+aXBLMisRt89e6ODn8RnBIr0aFBtKbdn0PfweWKvRdSc+Vv4b9WeQfAvRfB3w1+P76H8cNBuMQTmBvtTnyYLgtxJMo/wBZGc5zkjByQR0/YfSLewt9KtY9Mjgj05Yl+zrbACIR4+XZjjGMYxXxv478D+Ev29fhx/aGn+TofxL0eDA3Y5JGfLc4y0TEHDdVJ+oPlv7Kf7U+ufs9eLG+E3xWSay0q2nFrb3F1kvprk4Ck94TkEEZCg5BIPHo4mMsZHnjpKO6/wAjx61GdGbp1FZo9B/ao8F6j8E/i9pHxT8ORlLa6uVe5VfurOANytj+GRQc++e5FfYHw38eab8SvB2m+IdKk3215GG2n7yMOGU+hByD9KTxv4P0f4n+C77Rr8LdabqMBCyRkHGRlZEPqDgg+1fFfwc8c6t+yf8AF6/8D+K3b/hHL2YYuDkohbAjuF/2SMBh2x6g5+Uf7meuz/M+Dk3kmPc3/Aqv/wABl/wT77rwj9rD4uD4f+CW0mwn261qwMSbTzFFg73/AKD3PtXq/izxppfg/wALXWv39wqWNvF5nmA53ccBfUk4xjrkV8cfDPwzqX7UHxiu/E+uxMNBs5A7xn7uFP7uAevq34+ormxlaVlRpfFL8j9j4fwNKpKWY4r+DS1/xPokev8A7H/wlbwb4RbxFqEOzVNWUMisOY4Byo9iep/D0r134nWHhLUPA+qjxxBYz+GY4jJd/wBogGJVH8XPQjsRznpzWp4h8RaT4J8PXeraveQ6XpFjCZJriY7UjQD/APVgDqeBX5lfF/4x+N/27vidb+BPAlrNa+EoZN6QvlFdVPN1cnPAH8K9umCTXtZdgmoqMXaMd2eHmGOqZjip4mpvJ/cui+R5X4P8O3vjD9o7yPgGuq6dEl0ZNPurqXDW0I4eSRgOIuvDZJBAOScV+tvhrxvaR31j4X1PVodQ8Tw2im6mgi8qOWUL8xUZOCTk7c8CvnrQPDfhr9lHwSfB3g8i98UXYVtU1l1BkZyMdumOQqDgDk5J5ztS8EeJvBel6b4tuN8Mss4kyxJkjY4Ks/8Avc8fgeuK+Yz7ihe3VLBw540/ifke3gMkWIpe0xM+Ry+BdW/8j7Ko9K5n4feLofGvhWz1OLAkdQs0Y/gccMPz/pXTcV7VGrGvTVSD0Z8vVpyozdOas1oJ+FLxVa6voLOIyTzRwovVpGCgfiaxf+FjeFvP8n/hIdL83ONn2yPP5ZrW6OSVanDSUkvmdJRUEFxHcRq8UiyIwyGUggj8KmoNU1JXQtZPibRB4k8P6jpTXdzYfa4WhF1ZyGOaEkYDow6MDgg+orWooGfJT/C3Tvgz8Qvhr4R+HUNunxB1R7nU9b8Uasr3s81nHCVne4csGcSSvEFXcACARjFdxDpZ/Z9/4TD4s/Ezxg3iHVL2O2sS1tafZra0tllIit7eEMzEl5iSSxJJ9q7H4nah4U+FOpyfFTxB9qi+x6f/AGTNNa2kly/lPKGQBIwW5fA4ByWGeBmvH/7b8Y/Gn4kaF4w1r4W+JLf4e+Hh9q0bSp3tI7q8vjkC7nt5JlKqiH92p5DMWPIAFagfUbLBqVkQ6rPbXEeCrDh1YdCPQg18H/sxSy/sqftgeNfgfeO0XhTxWza74Z80/KrEMxjU/wC6rL7mEdzz9l+BviAvjSXUoX0LWvD9zYyKhg1m1ELSqygiRMMysucrkHqp7EV8t/8ABSzwLfWPg3wn8ZPDyFPEfw/1OK6MsfDNbPIoIJHUBwh9gzepoQH2lRXMfDXxxY/Ez4feHPFmmuHsdZsIb6P2EiBip9wSQfcGunqQCiiigAooooA+F/8AgolqFx8UPH3wh+BOnyMZPE2qLqGoxoeRaxkgE9sACZuf+edfYPiHXtI+FXgWW/uUki0jSbZIo7e1iMkjAbUjijQcszEqqqBySBXxz8FV/wCF1/8ABR74m+NJP3+neBbEaHYueVSU5jbHof8Aj4/76NfUnxs8B+KvH2j6Tb+E/Edr4Zv9Pv01EXV3Yi8SR4wdkbRllypY5JzkFQRz0ryAxfhz+0QPGHiL+w/EngnxH8PNRuEaWwXxFAixXqKCW2SxsyhwBkoxDYyQDg48x+MGjfA/42fEK08MaQ8d98TJpNj6v4RleK60+IcySXNzDhQoUEBHbLEgAckjP+K0nxd1TS9N0L4o/Cux8feDbe8W51C/8D3ZM1wkatsBtJWWQZYgsEdsgEYwa9f/AGcPGHw58VaDqFv8N/DLeGtN0uVbW6tZNGbTXjnIJMbIyKWZRtJPI+Yck5o2A9W0nSrXQ9Ls9Nsolgs7SFIIY1HCooAAH0AFXKKKkBtRzSLBC8jfdUZP4VL71Q1w/wDEpu/+ubfyNcmMquhh6lWO8U2VFc0kjiJNS1bxReyJaM0UKngK20AdsnuT6VJ/wiOtx/Ol0d3tKwNXfhyB5V2f9pf5V2nP4V+OZBw1S4iwEczzCtN1Kjb0lZLXoe1iMS8NUdKnFWXked/avEminMiySRjruw4/Mc1ftfiLFHGzX8XkKgJaRTkDAySR2rtGUHqK8X/as1S08KfBjX79IkS+nRbOBxw26Rgp5HopY/hX0VHhjN8vrR/szHNxurxqe8vvJo1aWLqRp1Kdm3a6Pmjw3aS/tUftN3F9dhpPDtlIZSrdBaxEiNMHpvbBI/2mr7zu9Ks9Q0uTTri2insZI/JeB0BRkIwVI6YxxXyZ+yD8Ob/TfhxN4mtsi51K5bbtOG8qP5Rg9wTuOPpX0PpXjia1kFvqcZyDguBhh9R/hXvZhxdRy/MXgcfTdOKsozfwt+vQ9LM6TqzUcO7xhpZbo+RPjN8F/EP7NfjCLx14GlmGhLLvO07vsmTzFIP4ojnAJ6dCQcE7fjzwP4R/by+HZ1HTfI0P4naRBjacDeccRucZaJiOG5Kk/UH7JmjsPEelywSxxXtlcRlJI3AZHUjBBB6gg96+G/jR8FfEH7N/jCDx14FlnGhrKXIQljaZIJjkH8UTdAT06HnBP6BhMZHFRjOnJX6NdTKnUhmUPYV9Kq2ffyZx37KP7VWt/ALxU3wm+K6TWOm2s32W3ubvJfTZCcBHPeE5BDDIUEEHaePrr9pL4I6Z8bvAv2i3lgg1iyjNxYX24BGBGSjN/cYY5zxwfXPhvj7wP4R/bw+HR1TTTb6D8T9IgO5WwBJgH925xlomI4bkqT9QfDfh18RvijpXw5f4W6neH7Ol2bWGIyBp44wSpg8wEjyt3I54AxnBxWGb1sPCg60/dl1Xf0OCjw3VzurLAVI2X2m+i7/5E/h3xx4q+IkPhv4Y6jq0aWdtd+TbtcSAKCTgB3zhgoJCj3wM8V+g+g6X4X/Z9+GJ+1XcOmaNpkJmur64IG9urOccliewyTwB2r5W+LH7Jel+DPgePE8utQ2PiLTUN1d3M822CZcZES+jDjaRyT25GPnnxR4o+I37UF54M8Bz+JIf7MWRYUNxL5SO3OJpjn94wXgDqTjAySa8bLsPH2qniHbm6/ofJSzivlUlw/iKnNQg37Oe3N/i8zovit8WPHX7e3xQt/Bfgq1ms/CNtJ5kcMmVQKDg3V0Qe2flXtwACSTX09ouheF/2UfA/wDwh/g0Ld+JblQ2o6vIoMruRgkkdMfwoDhQcnrza0nR/C37J3gVfB3gxUuvENwoa+1SRQZXYjG9yP8Ax1M4A/Xp/g38HZbidfE3iVGlmdvNgt5/mJJ/5aPnqT1APSuHOc5qY2p/ZWVaL7Uu3/BPvsDgqWHpLH45e79mP83/AACX4M/BuRpU8S+JEaS6c+ZBbzcnJ53vnqTnOD069ensPizw/b+JvDt7pdwF8q4jKDP8J7EfQ4NY/wAQvil4c+F+km81u9S3yMRW6fNLKfRV7/XoO5FfKuvfFj4j/tIarLo3hCym0vRSdsjQuU+X1ll4xkfwr16c17uUcMr6q6aVoW96T6/5nwue8XRp4pSb56v2YR6f5G/4H+MVp8CY/EK65HcXNjCxAjtAJD5ytt4OQAD3JOOBXD6/+198TvixqEmmfD/QXsIWO0Nawm5ucHuWI2p+XHrWv4o+EB+GH9i6Tr00et2l1GJLhdpVCA43xg5yQARzwTntX1/4T8OaJ4b0a2t9C0210yxMaskVrEqL04PA5+tfIZTGVGpWy5TuqUtH3XQ9LiTB43Nlh8fTqeyhViuZLfmW+p8R2P7I/wAYPiZILzxj4g+xbznZqF41zIoPoqkqPoDXRN/wTplW1LDxqDc4yF+wfLn67/6V9sUpr6b6vT66nyUeGcBb94nJ922fnZpGt+Pv2O/idp+japfHUdAu2Vmt1lLwzQlgrPGpOUcc+mSOcg5r9D4ZBLGrjowyK+E/2+fm+KXhBf8Ap0/nNX3RZ4+xwj0QfypUbxlKHRHPkSlh8VicGpNwg1a/S5ZopKWuk+0K95ZwX9u0FzEs0TEEo4yCQQRx9QPyrhfjh8cPC37PPgG48XeLriaDTIpkt0S2iMs00rk7URR1JwTkkAAE16FXF/Fn4ReFvjd4NuPC3jDTF1XR53WUxbyjI6nKujAgqw5GQehI70AHwj+LHhz42eAdM8YeFrmS60fUFYxtNEY5FZSVZWU9CCCD1HpkVp+P/B9n8QvA+veGdRRZLHVrKazlDcjDqVz+Gc/hWf4J8E+E/gd8P7XQ9Ft7fw/4Y0mIkeZLtSNcks7ux5JJJJJ71reFfGmg+ONPN94d1mx1yyVvLNxp9wsyBh1BKk80AfJH/BMfxde23w/8Z/CzWXI1rwBrk1gYnPIhZ3xj2DpKOOMY9a+0q+EtPX/hSH/BUC7th/o+k/EvRjOB0V7lAST6E7oX98v71921TAKKKKkArI8W+IIfCnhbV9auSBBp1pLduW4GEQsf5Vr14N+3V4qPg/8AZN+JF+j7JJNO+yIc95pEiH/odAHkn/BK/wAPzn4K+KPG1+C+peLvEVzfSTNyWRcKOe/zmU/jX2Pq2pW+i6XeahdOY7W0heeVwCdqKCxOB1wAa8d/Yp8KDwb+yx8N7Dy/Lkk0mK7dcc7psyn/ANDr17W9S0zSdOln1e7tbOx2lZJLyRUjweCCWOMH0NNgeHfsyftoeC/2pdX8R6b4bs9S0+70YLIy6hGoE8LMVEiFSccjkHBGR7495gs4LWSeSKFIpJ23ysigF2AAyfU4AH4V598HvhN8Mfh3Hqmo/DfQ9F02PVpBJd3WjlXWYgkgbgSAoJOFBAGTgV6VSAKKKKAE/wAKo67/AMgi7/65t/I1e/iqhr//ACB7z/rk38jXm5n/ALjW/wAL/I0p/Gjmvhz/AKm7/wB4V2lcb8Of+Pe6/wB8fyrsv4q+U4F0yDD+j/NnZj/94kHavlj/AIKAak1v8PtAs1OEuNQ3sPXahx+pr6nr5K/4KD27N4R8LSj7q3sin6mPj+VfpGF1qxN8pSeNp37nuX7P+kLovwX8HWyjH/Ethlb/AHnUOf1Y112reH7TWIyJYwJMcSAYI/GsT4QTpdfCvwhIn3G0m1/9FLXX15mOwdDHxnRxUFKL6M4qtSca8pp2d2ec3Fjqng+482FjJbZ5IHyn/eHb610Fnrem+KtMnsr6KJ45Yyk1tOAyOpBBGD1BGa2tUvLTT7Ge4v5Y4LONC0kkxAVVA5JJr5iX45eHPGXxFl8N6FYXV1Zz5iS6jUskrchsKBkJj+I8euBzX5HicHj+Dqn1jK5Oph3vSe6/wnv4PDVM1jKXI7w1clt8z5q+MFjpXw3+KGp/8K81q5FiAyO1q5UQFsiSIOD8yAZ+nTJxmu3+FWj+AJvhBrXia/8AEkWmeItM3S3a3h2rFHkhVUdW3cYIBO44+vu3g74ffD74U2/iXXdS01pY/s0skomiNwI4QpLxxoATyAeMEnOOlfn3falpvxV1fxZP4d8N31n4Zt5fNERDTLbQFgFLuB8hJ5APTOATgmv0vJsXguMsC6tTVrR94+T8z62WZKD+p4Sbi7L3nb3munoevfFLRfEH7RGheEdJsPGSx+HY512x3MhNsFY484kcsyAkAHoCQMc1p/tA/CH4cfB3w94b8P8AhTUrq58V2Sg3k2/cJVOW8xyD8jEkbQvQdegJXRfHHw28J/B/wxomgaNd22uwyML93fcxJOXkZiMPuP3QAMAY4xz2/wAN/CfhNPidY6v4stZAhCuqXCkRiQ4KPIrDPAx14zyRXHDEVspqLLMw1ov4JfozmzHhfAZrhpYzMqUoKzfKrJtr7S8jF/Zp+JeiS+Oo9P8AiNLLHqAIFrc32djynGBMW6N0wTwT15xX0J8cP2ptM8ArNo/hzytX177pZTmG2J/vEfeYf3R+JFeAftXal4b+Kfj61sPB+lLea5E3kS6jZjP2tugjCgYfH978BwK4/wCEOv2XwN+KQtPib4anZ4sBJLgbzasTxKFwRID2IJx1GTX1uX5fh8knz4ylpPVeb8z+V8XxJmNaTy6Fa8IPlVR/ZXbtc9j+G/7Ovif4xaqPFXxEvbqK1mO9beViJ5l6gAH/AFac8ADOOmM5r628N+FdK8H6XFp+kWMNhZxDCxwoFH1Pqfc1J4d8Q6Z4o0m31HR72G/sJ1DRzW7BlI+orUzmu3G5jWxzSk7RWyWyPuMpyfCZfD2lL3py1c3q38zw/wDak01ZdB0m9x80VwY/wZc/zAr0X4V6idU+Hugzudz/AGWNWPuAAf1Fcb+0xj/hA4gev2qPH61vfAnJ+GOj5/uv/wChtX57Q9zPKqX2opn6ZW9/JaTe8ZtHoNFFFfWnyx8Hft5/N8XfCC9f9EXj6zGvuq0/494v90fyr4T/AG7Pm+MvhAf9OsY/Oc1922/+pj/3R/KuWl/EmfG5R/yM8a/OP5E1FFFdR9kFeZ/HAXFrpvh7U5L3UbTw/purR3GtLpryI8lp5ci/P5fzGNZGiZgP4VJPANemVHKyJGzOQEAO4npigD5H+Iniaz/a++K3hT4feFJpNY+GGjTf2t4t1SBG+x3bR829gGIAky4DMBkYAzyMV71pPgmbQfin/aGj6VYaP4bbSfslx9l2xm4nWRTD+7UAYjTzAGJz8+AMCvINF1D40/HaaTXfBmtaL8Kfh+0zf2W0+kDUL/VIgSBcMhdFiR8ZUckqQT1r1z4e694s07VpPCvjmSwvtXW3+1WWsaXE0EOoQghX3QsWMUiFkyoZgQwIPUCtQPl7/gpJbv4J8WfA34p2y7J/DniNbeeVRgmGRkfBPp+7YY/2j619wW86XVvHNGd0cih1PsRkGvmD/gpb4V/4ST9kPxdOi5n0mS21GMgcjbMqsR/wFzXsP7PXij/hNvgT8PtdL73v9Csp5G65Ywru/UGl0A9EooopAFfG/wDwVa1Z7P8AZTm0+M4k1XWrK1C+oDNJj84xX2RXw/8A8FUm+1fD34Z6Yfu3vi23Uj1wrD/2amgPsHwHpCeH/A/h3S0G1bHTra2A9AkSqP5V5Bq3wT0T4/fEzXNZ8f2x8QeHdBnGmaP4euWJsVdUVprmSMHEkjM+0bgQojGOSce8Wq7LeJfRAP0rw7XP2W5dR8RaxrWmfFDx14au9Tu5LyW30nUwtorMeAsLIygAAZ9SCT1p9QFf4L+Gfgb4q8P+IPh/p0fha3vtSh03VdI08mOzvYpiUVzDnaskblWDKASAwPXj3avm21+FPiTwn8U/AcOv/GrWPFlj9tmuoPDur2dqslw0dvJiTzIkViIyynkEZIzzivpKhgFFFFSAnrWf4g/5A95/1yb+RrQrO8Rf8ga7/wCuTfyry810wFb/AAv8jWl/Ej6nO/Dn/j1u/wDfH8q7OuN+Hf8Ax63X++P5V2Xavl+B/wDkn8N6P82deP8A94kJ39a+ef24/D7at8FZL5F3Npt7DOT6KxMZ/Vx+VfQjMFGSQK4L4sjTPFXgbXfD0siyvfWrwqq84YjKk/Q4NfY1szwmXNVMTVUVfqxYFzjiITir2Zzn7JviJPEPwL8OMH3SWcbWb88gxsQB+WK6P4mfGrwx8K7FpdWv0a825isYSGmk+i54HucAV8HfB3xt8R9Nhv8AwH4OaaO5nuGmkjiRfNjIAR8M3CjgZPUHvXvfw7/Y1vdU1Aax8QtUe7nkYO1jFKzM564klJyfov508ZXq+1cMPG99ebpqfYzyfA4epLFZhXSg3dRjrJ/5HFap4l+If7WniA6dplvJpfhmOT51yfIjGeDK2B5jYGQo4+nWvojwb8O/Bn7NHgm71W7miWWKLfeapcAeZIQOFUdRzwFHU+prubqfw18I/B0s7i10TRNPiLHaAiqB2HqSeg5JJ7k18SeKvFHi39sn4kx6Lo0cth4YtJNyq4PlwR5wZpiOC5AOFz7Dua0wWXLmdWs7vq/8iKmOnmcPq+Hj7HCw3t19X1Z3fw5+N3iT43fFrUoNM8PqfDOzO7AVrZRnDyNjlmPG38uhJrfEz4seH/gn4d1vwb4U0LTYdZ1aR3vfJgTbG0gO4yLgh2IPCnjBzjHBvfEr4neH/wBmnwePAHgFY5vEUiYu75cM0bkYLuecyHPC9AMcYwDU+A37Leo6pb/8Jp4wDyanO32i1sboEvknPmS5/iPUA9Op54HhYnIcNleMnnmDTi0neEdp9ro9/B4bCUKKzDMo8tJW9nF/FJrr6Hh918G/HHw98K6P4+l0oLZrOs3lyReY0AByrSxkcK36ZGccV3nxS+OUXxk0fw9baT4eksvEcqiK7kh+ZpCSQI4wOoPBBPIzj1Nep/Hj46XPg/wvc+DrTbLqt4hilZwGNvERgggg5Yg4Ge3PpXiWpfCXx/8ACfw1oXxBs4mtyj+cyxoWltB/C0ikY2sOvpnBxX6DkdbDZpltPNcdRs38MJb39D8l4gz7MeNc3jkGBqKEtVKadlGP8qfdnpX7PNnpvwh8XTJ4q0wQ6rJ+6+1TDmzz1HPY8ZYfyzX0d8Vfgx4X+Nfh8W2r2ytOFza6hBgTQk8gq3ceoPBryDwv4p0D9qXwv5ieTpPjmxj/AHkDN/rAO4/vISfqpOD73/hd8VL74f6o3hnxQskVrG/lrJN1tz2BPdD1B9/Tp+f4zNsbh8fKGau8Jv3ZdF5HuVOEMJh8E8Dh6XLOmrTg95f3l3ueEX2h/FP9jPxA91p8r6t4Ukky0gVjaS54AkXJMT+4P0J6V9RfBn9qjwh8XIYbb7Qui68RhtNvJAC57+W3AcfTn2r164tbPW9PaKaOG8tJ0wyOA6OpHcHgivlj4w/sL6Xrk0ureBLldB1DO/7BJn7O7Zz8rDJjPsMj2Fevyyp+9Td0flcsBj8nk5YB89P+R7r0Z6H+1FqaR+H9JswcvNcGT8FXH8yK9D+E+nnTfh5oULja/wBlR2B9WGf618PTan4p8J6C1r47vp9SuNEZ0EM04kKICP3YcZznAwSSRkDtivo34Z/tkfDnxXaWtpc3reGbpVWMQanhIxgdBIPlx7nH0r5XLK0cVmeIxOyVon6Vjsyw+FyzB4bEP2dSd52e+p9BZNHWqOnaxY6tbpPZXcF3A4yssEodT7gg4NXWYetfankxlGSumfBv7cnzfHDwgP8Ap3iH5zmvu+34hT/dH8q+Cv20rqK//aA8K20Eizzxw26NHHyylpiQCPUggj6197Rf6lf90VzUvjn6nyGTWlmGNa/mX5ElFFFdJ9iFQ3Ful1bSwSDMcilGHsRg1NRQB8+Wv7QHhn9n/wAP2HhPx/Fqeg3GjwLZWt4mlzz2uoQxgLHJFJEjLuKgZQkMpyMEYJufCfx9qfx2+Ih8Y2vh/U9A8D6RYy2WmXGs2zW9xqs0zoZJliYBliVY1AJ5YseBitm+tfjDJfapINU8F2OipdTPa/2jY3E0y24Y7DIVlVAQOcjtjPOa434D/F34jfFv4gak8U2g6j8NdKZrZ/ENrp01v/aV0MgpabpWDxKcZlPBIIAPUV0A739qbQx4k/Zv+JenFd/neH7zauM/MsTMP1Arz7/gnVrh1z9j34fszbmtIJ7Q9+I55AB+WK9v+JVmNQ+Hfii1IyJtLuo8fWJhXzL/AMEr7ozfsn2EBOfs2rXkQ/77B/rR0A+v6KKKkAr4e/4Kgcaf8FyfuDxjDn8hX3DXxB/wVWT7L8M/hzqn8Nj4ttnZvTKsf/ZaaA+3I/8AVr9BXyJrHjTTY/FHi/xTrH7QieHNe06/vLew8Kf2paR2dvHbuyJFNauN0jSbNxJIb5htIwDX1xav5lrC/wDeQH8wK+cfi74q+HvgHxl/wjui/CT/AIWT48vw2o3Gn6TpkEjxLI5JmuriXCxhm3Y3Ek44GBR1Apfs76x8Pr/xfZ+IdT+JOj/ET4t+IrbDPaXkb/YINhla2trdGPkxLjBJG5iAWJPA+oa8F+FOveHL7xRp9vrPwhk+F/irDtpzXVnbGO4+U71huICQWCkko20kAkAgHHvVNgFFFFSAVXurdbq3kicZVxtP41Pmj6VFSnGpBwmrp6MadndHnU2i6x4bunexLyxE8bBnI9CPX3FO/wCEj8QyDYLdwfaA/wBa9CI9qTaPTFfmP+pM8PJxwGNqUqbd+VbL0PT+vc2tSCk+556NH8Q61/r5GjQ/89G2j8hWtpvgG2hw91I1w3XaOFrrce1H4V34PgnLaNRV8U5VprrN3/DYieOqyXLD3V5Hwf8AHvRbn9nn9obSfG+lQFdLv5ftWyMYUt92eI/7wOR7tntX2V/wsLQofA8fi2XUIYdDe1W7F0zALsIyPx5xjrnjrXP/AB6+FFv8Xvh7faMwVdQT9/Yzt/yzmXkc+hGVPsfavgbwr4c+IfxGvrX4VxS3Mdnpl1I01pOCsVoQ2GaQgcgHJAJPJOBzX6rThCtTituX8j2qdOnmlCMqkuWVPfzR3vjbxp4r/bD+I0Ph/QI5bPwzaybkVwQkaZwZ5iOrEDhc8dBySa7X4ifEnQP2afCH/Cv/AIf7Z/EsygX2pABmRyMF265c54Xooxx2Nbx/8Q9C/Zs8In4f/D8rc+KJ1xqWqqAzLIRjJ65c5ICjhR+vRfsyfswyWs0PjXxtC1xqkrC4tLK4yTExOfNkz1ck5APT69N5Sio3taKPraOHw2Dw0cfj42or+HT6zfd+RF+zL+zDN9oi8b+OImn1GZvtFpY3OSyMTnzZc9XPoenU89PePjR8UrL4SeC59Sl2veODDZ22cGSUjjj0HUn0Fd1dXEOn2kk8zrFDEhZ2bgKoGSTXwt4m1LU/2qfjfFp1i7poNq22JscRW6kb5f8AeY9M+qjtXRl2GWOrOrWdqcNX/kfinGnFGLxDVnetU92EVtFeS7ItfA34T6t8V9Y1Dx94g3XUKzGWMSjm6mB5I7bVxgDoSAOxr6y8NavDrVnJpWoos25ChWUZEinggg9a6Dw74esfC+h2ek6dAtvZWsQijjXsB/X/ABrlfF2ivpV4uo2mUUtltvZvX8a/J+N8dmGFx8M9wbbo0/dlTWyh3S7m/DWV0cvwv1aX8WWrl1cj5V+O3wE1n4H+IE8deAXmt9Mik8x44Ms1kSeeP4oz0IPAHtyPQfCXi/Qf2pPC+0+TpPjqwjw8ZOBKB3HqhJ9ypP5/R2k31v4l0fEsaSK6lJY3GR0wRj0/xr41+Pn7PurfBvXk8d+AHmt7CF/Nkht8l7NiTkgd4z0IPAB9On19Kpg+IcDFy96M1dM/YMvzKObKODxkuTEw0hU7/wB2Xc9N+GHxRv8A4dasfDHihZIrON9ivL963Pbnuh657Zz06ez/ABA8dWnhDwjPqqSpI7JttlBz5jt93Ht3+grwPwb400L9qHwv9nn8nSvHdhHgrnAmHdl9UJ/FT+uLpPg/xP4q8R2fhG9a4jjsGbcsuStvGTywPcEAAdRyMYGa+GrzzHI08DyualpCXb1ObE5Zh6+JdTFfupw1nHo/OPqdt8Bvh/F4sn1XX9etY762nLxLHdRh1lZuZGIIxjt9c074gfsN+AfFjSXGjpP4YvHyf9DYvCSf+mbEgD2UivfNB0S28O6Ra6bZxiO3t0CKo9h1Pv3/ABrRr6fLcuhgsLGlJXe79T85zyOHzyvKeIppx2Xkj4LvP2M/ir4BuHm8HeKI54lJKfZrqS0l46ZXlc/iahPhH9qRV+xi/wBXMZ+Xf9th/wDQ85/HNfffWivQ+rx6No+LfDOHi/3NScF2Uj5A+BP7Hutaf40g8ZfEO/W91GCQXENospmYyjGHlkPXBAIAz0GTxivr4cYA6UUdutbQhGCtE9zAZfQy6m6dFb7t7v1HUUUVZ6YUUUUAfKX7QmueKvid48bwDN4b8Wad8L7VVfWtQ0jT3kn11s5FpC6kGOHpvfILDKgYyT6Z4L+J1rp9z4d8J6J8N/E/h/Sd62cMt1pYtrOziWNiMkMSAdoUcdWGTV79oT9ovwl+zT4Ji8TeL2vGtZrlbWC20+ESzzSEE4UEgcAEkkgce4FdP8MfiRonxe8BaN4w8OTSXGj6rCJ4DKmxwMkFWXswIIIyeQetV0A0/GX/ACKOuZ6fYZ//AEW1fJv/AASlz/wzDN6f27eY/Na+pPiffLpvw28V3ZOBBpV1IT9ImNfNP/BLKzNv+yZpk5/5etUvJh9PMA/pR0A+vaKKKkAr49/4KqaO+o/sl6hexjL6Xq1ld5HYGQxk/wDkQV9hV4h+2x4VPjT9lX4k6Yq75P7Ke6Rf9qFllH6oKAPS/hvrS+JPh34X1ZDuW+0u1uQf9+JW/rXL+AW0vQ/iP490+4eK38QahfR6jtkIElzamCOON0zyyqUdTjO0g5xkZ5L9hfxYPGH7KHw4vN++SDTVsXP+1CTHj8lFM+K3iz4A/E+a58M+Pdb8PSahpNy8DW+oXotbuzkHDbXDK6ZABypAIweRVdQNj42fELSF8ReC/BVjdQ3vjHUtcsri2sbdg8ttBDKslxcSAZKIIldcnGS4Azk17JXgnwX8O/s+fCV7uTwDqPhSxvLzH2i7TV47i5lHUBpJJGcjPOM4zXulrdRXlvHPbypNDIoZJI2DKwPQgjgihgT0UUVIBRRRQAUUUUAFFFFADfWuH+IHg6/uvDPiBvB7Wmi+JtSjAN+0IzIQMDcQOuMgHnGc4ruKKuMnF3RtRqyozU49Pu+Z+Z3gW9X4HfF5Lj4heHbi9uLeQufMO5kcn/XqCcSc5Oc+45r9CvA3xF8PfELSI7/QNSgvrcgZVGG5D6MvVT7Gq3xE+FXhv4oaS1hr+nx3SgHy5h8ssRPdWHIP+ea+SPG37J/jT4T31x4g8B65JNaW6mVj53kXEaKMnPRXAAOc4+leheGJsr2Z+j4vHZbxNBVMVU9hXira/A0vyPVv2yPio3hvwzD4V0+Ui/1ZT9o2HlLccEfVjx9Aa6P9lj4Tr8O/A0WoXkOzWtWUTz7hzGnJSP8AAHJ9ya+KLj4mXWpeONP8U+LQ3iGWCWEyxMwiEwjAwvAwBxkgDnn1NfUWj/t7eEJolF/oerWTDtEkcqj8Qw/lX0OYU54LCQwFPd6yf5I/EOH+HMx4hxlbPKdJzpRbhTtrtu0vM+o6r3lrHe28kMq5Rhg188Sft1/D6Ncrb6vIf7q2oB/Vq5bxB/wUA0qJSNH8M3k7dmvpUiX/AMdLV8fUwcq8JUqkbpqzP02jwxnNSS5cO166fme6+HZ38O+IpLKY/u3baf5qfx/rTvid8YvBvw50uU+INRh3OnFimJJpe2AnUg+p4r4q8e/Hr4n+OLNtXFnJ4f0hmES3NpbMiknJA81s5PB6Y6V2nwL/AGUbT4paTbeLvE/iGTULe6di1rbufMZlJBEkjc5yOg/OvnuGeHcTkOHq08RK9HmfJ5J9D2a2W5Zha8f7WxSjUSu4Q1k/8jyXR7XVPH3xce/+F2i3WkP9o863RXyttnqzNjaqnn5ckYJAyOK/SPwvZX1vo9lJrP2aTWzAiXc9qhVHcDnGecZJwD61F4R8EaH4F0qPTdD02DTrRP4Il6n1J6k+55reHsa+nr1I1babHl8QZ9HOJQhSp8sIKyb1k15sdRRRXKfHhRRRQAUUUUAFFFFABTJJFiRnchUUZJPQD1p9Z2v6X/bmiahp3nNbi7geAyx/eQMpUke+CcUAct8WPg34M+PHhMaB4z0eHXdGMi3EcbSMhVx0dHQhgcEjg8g4PBre8G+D9G+H/hfTfDvh7T4tL0XToVgtbSHO2NB2ySSSeSSTkkknmvj698CeGPBfxJ8OfDr4XfHbxXoXiOe4MVxpjaourW1nCkUj4dJkYIzFFVVLAnJwDivWNHt/jT4N+IvhHRPEXj3w74p0DU7mQTOmjmz1Ly4oWkJBVzGVLBFY7Rw2BgnNVYDq/wBrLXh4Z/Zn+Juok7fK0C7VT/tPGUX9WFcZ/wAE9dDOg/sf/DtCMPdWkl4f+2k0jA/kRXPf8FOPFB8Pfsk+I7ONsT61dWmnRr3OZlcgfhGfzr3T4F+GB4L+C/gXQdmw6dolnbMP9pYVB/UE0ugHdUUUUgCs/X9Hg8QaFqOl3Izb31vJbSD/AGXUqf0JrQooA+JP+CWesz6b8NfHnw9vyV1Hwf4muLZo2PKxvwP/AB+OWvoX42fGbwD+z34dfWPFDRRy30p+zWNvCHub+c4G1FPU8gFiQAOpAr5o+HZ/4Uh/wUy8Y+G3/caX8RdKGqWg6K06hnIHvmOf8/evsX4h+L/DHgTwxca34wvbPTtCtyBNdXygxJngZJBxk4A9SQOpAp9QPm3w78K2/ak1G3134n3GhWHhZJFnsPAGh3MMu/kFG1CdCTK44PloQgPBLc19Xabptro+n21hYW0VnZW0aww29ugRI0UABVUcAAYAAr5Bvbe7/aolMPw3+HeheFPBEhKy+PvEWhxfa7pT1awtmUMcjkSS4HIIBNfQ3wT+B/h74D+ERoPh5r64R2ElxeajdNPNPJjBYk8L3wqgKPSmwPRKKKKkAooooAKKKKACiiigAooooAbXhX7X3jo+E/hbLp0Emy71l/sgx18vGZD9Mcf8Cr3XPWvin9qi/m8ffHLQPCVu25IDFbBR0EkzAsT9F2172S0I1sZFz+GPvP5HyPFGLlhctlGn8U2or5nqv7KXwvstM+Ey3eqWUNzLrjfaZI54ww8rkRggjuOf+BV3Gpfs6fDjVmLT+EtO3k8tHFs/9BxXeaNpsOj6VaWMC7ILeJIkX0CgAfyq5z9K4cViqmIrzq33Z9LkvtsowdPD4eo48q6NrXqeUQ/ss/DCFg48KWpPozMR+prqNB+EPg3wzIJNL8NabZyL0kjt13fniux6Uc+tcjqTfU9upmWNrLlqVpNecmcJ8ZvBEfjr4Z63o0cQ86SAvAAP+Wi/Mn6gV4F+wz4xK/294Xmc8EX0CntnCuP0T9a+tZF3qQeeMV8M+HV/4VP+1s9qo8mzuL54dvQeXOMr+ALL+VfTZW/rWDxGEertzL1R+WZ/fBZpg8xWzfJL0Z91UUinKg0tfKn6CFFFFIAooooAKKKKACiiigArw79qTxx4Q0fw/o3hTxh4yfwRpvia7ME2oRTmCRoIwHkiWUD935h2IWOMKzYIOK9xri77wJ/a3xAu9Z1KKy1PSpNITT4rO5iDmNvNd5DggghwYweBjyx1zTQHPeDfhD8KL34VS+FvC2kaNceC75R5i6XIrpMwIYSGVDuMgIDB924EA5pPhT+zf4S+EOuXms6XPrWratcRfZlvtf1SW/lggyD5URkJ2ISASBycDJOK8S8UfspeHPDPhfxF4ptNK1PwP41vtRlGn/8ACC301uqb3EdurJENhUjDMWTA3NkjGa+sfD+ljQ9D07ThJJMLS3jg8yRizvtUAsxPUnGSe5OabA+Kv+CiEzeP/it8AfhVbne+s6//AGhdx+kMbIoJ9sGU/wDATX3HHGsMaRoMKoCgew4FfC3gdv8AheH/AAU28V64P9I0n4b6V/ZsTjlVuWBQge+55hx/dPpX3bQwCiiipAKKKKAPh7/gpNot34HuPhj8b9JiY3vgvWI4rt0HP2aVwQCRzjcCvp+8PrX1xcWegfF7wHZm5hh1bw/q8NtfIkih45Uyk0ZIIIIyEPI7Vn/Gz4Z2nxj+E/ijwZfBfJ1ixe3Vm6JJw0b/AFVwp/Cvnf8A4Jq/E68174Rap8OtfZovFPw/v5NIubeQ/OIAzCM49FKun/AB61XQD2r9prx54q+FPwL8S+I/AuhrrniHT4ENrZ+U0iqC6q0nloQWCKS20HnHpmsD9jP4seOvjN8E7HxH8QdDXRNce4kiXZbvbi5iUjbMImJK5yR6HGRXu1ZGq+JdL0G+0qxvbpbe61Sc21lEVJM0gQuVGBxhVJ5wMCpA16K4bQ/G14vxG1Pwjrj6fHdtajUtKNoWDT2wbZIHVifnRiuSMAiRSBwcdzQAUUUUAFFFFABRRRQAUUUUAMdtqsa+JfhWn/Ceftb6pqcn72K1urmdSfRMxp+QxX2hqs32XTLqXukTN+QJr49/Yph+3fEnxXqD/M62+M98vKSf/Qa+oyv93hMVWW6jb7z4LiD9/mOAw3RybfyPs6loor5g+9CiiikAlfEv7ZWnyeG/ivoHiG3GxprdHyO8kUhOfyKj8K+2TzXy3+3XpQk8N+HNRC8w3Twlv95c4/8AHa+jyGooY6EXtK6/A+L4uouplU5reDUvuZ9L6LfR6ppNldxHMc8SSKfUEAj+dXu9cF8CdSOrfCHwrck7m+wxoT7qu3+ld5XiV6bpVZQ7No+owdX2+Gp1f5kn+A6iiiuc7AooooAKKKKACiiigCOTf5beWVD4ONwyM9uOP518waf8Qv2jdW8Vav4dS2+GVhrFgxkWzvk1BXuLYkhLiMiQhkbocElWBBAOM9x8VPj1rXgHxikGleBtV8Y+GNNi/wCKh1DRdsk+nyOA0SrCSGlITLsEBKhkPfFTx614I/ac8MQax4J8VQjWdMkL2Or2Hy3mmz4wUkiYBgp+68TgBhkEZwRSAZ8PJPjvc+MrVPHcXgm18MpFJJJJ4bFybiSQABEPnMQFJJJIBPygZ5Ndz8WPH9n8LPhr4m8W37qlro9hLdtuPBKr8q/UtgD3NWPh7deJbzwnZy+L7Wzs9fyy3Eensxh+Viodd3IDABsHpuxzjJ+R/wDgpB4tvfGjeAPgN4elJ1vxxqUT3iRnmO0jcYLegLAt9Ij6UdQNn/gmR4DvNN+DOteP9YRjrnj3VptXmmf7zRBmCHPoWMjD/er7FrE8F+FrHwN4R0Tw5pkYh0/SbOKxt0AwAkaBR+grbqQCiiigAooooAK+BPjZv/ZD/be8M/FCFTB4E+IA/svX9gxHDc8ASNjjOdkmTycSetffdeT/ALUHwNsf2hvgx4g8HXIRLy4i8/T7lhzBdJ80bA9gSNp9VYimgPUHWO+tGUOTFMmN8bEEgjqCPbuK+Xda8IfF/wAWmP4ZaLBZeF9B8OXULp8QNQlN3fTqrCSF7aHI/fBSFkeRiGYtwQSKh/4J8/HW9+IXw2vPAXisvb+PvAco0jUbe5OJpIoyUjkIPJI2FGPqoJ+8M+8/GDWNf8P+A73U/Dvli7tZIZbgvF5rC0Ei/aGjXIy6xb2UHIJAGDmnsB4m2j/CD9lbWIdZ1rUtS8Z/FHUH8iO7uZH1LXr92AzHFGvKR4IJVQqAYz0FfRXhXxRpvjTQrbWNKmM9lcAldylHRgSGR0IBVlYEFSAQQQRWdY+C/DN54qi8b2un2dxrdxYJapqyxK0r2+SygPjOOT0PIPOcDHl/wl+IGnXPxe+NKWl1EvhbTtSsIzdhgLcag8AW5UHoCCIQ3+0TnnNG4HvVFJS1IBRRRQAUUUUAFFFFAGF44uPsfg/WZ848uzlb8kJr5d/YOtvMvPGF0Rzi2QH8ZSf6V9HfGG4+y/C3xXLnG3TLk5/7ZtXg37B9ts0DxRPj791EmfohP9a+nwfu5ViJecT4LMvf4hwcOykz6qooor5g+9CiiigBPevA/wBtKy+0/B9psf8AHvewyfmSv/s1e9mvHf2tYBN8D9dyM7GgYfhMlerlcuXG0n5o8DP4e0yvER/usT9ku8N38E9FBOfKaWMfhI1eyYrwX9jGYyfB2Jf+ed7Ov/j2f6171mlmi5cbVXmwyGXPleHl/dQtFFFeWe+FFFFABRRRQAVV1B7mOyna0iSe7WNjFHI+xWbHygsAcDOMnB+lTSyJBG0kjBEUFmZjgADnJNeI654i+KvjW7h8TfCrW/A+p+DpYQtvaams7tdsCd0guIjhQTwF2nG3JPOAAXvg/qF14j8D+JbO3aPwv8QVupF1yF089bbUTGo89UJG6KRQjqcgFSOhyBx/iT9mPwy3jjwLFpOg6hpmtWmLjVfGGmStatdwx5MkNw8bDznnkIyHB+VnIPAFcPY/8Lm+Hvi618VX3wmm1HxBNdFdc1Hw7rkN1Dqdo7AbDDII3UwjBixuIClejk19kQyedGj4ZNwztYYI9iPWq1AranqVpoel3V/ezJaWNpE0000hwscajJJPoADXwx+xlp93+0l+0d8QP2htXgcaRbTvonhaOYZ2wqCrOuehCEA4/ilcdjXQ/wDBQz4rarq1r4e+AngmQy+M/HcyRXIhJ3W1ju+YtjkBtrZ6fIr+tfTvwa+F2lfBf4Z+HvBmjIBZ6VarCZNoBmkxmSRsfxMxLH60bIDtqKKKkAooooAKKKKACiiigD4L/bC8Iav+zL8bNC/aS8FWkkumtItj4w023BCzwsQolOP7wwCSOGVD3Nfangnxlo/xI8H6T4k0O7j1DR9VtluLeZCCGRhnB9COhB6EEGrPijwzpnjLw5qWhazaR32lajA9tc20oyskbDBB/A18HfAzxXqf7CPx7uPgv40u5JPhn4muTc+EtbuTtjtnZsGJmPAySqsM4DbW4DGq3A+q/E/7Pp1m3m0/SfHnirwnoNwT5uk6NdRpEA33lidkaSFTk/KjADPAFeLfGrQfC/g3TvCXwD8I2Umk+FriePVvF95abpGtNLWZS73Emd26eXCtIxJCh2PA4+xQQwyOleF6b+y3BP4u8Y694h8Ya1q58UXIkvbG0cWMLQKuyK2Lx/vTEqcbfMAJLEjJNAHpUXxA8J6f4i03wnHrunLrFzCzWumrcq0rRoBnC5J6EYz1AOOhrq6+ZvjJY6D8MdH0r4bfCrwxpdn8QfEzCPTvsluobTYUI36jM4BbbFwQWJLNgDPNe5aD4s0tL618L3HibTtV8Vw2YmuLeKaNbiRV2q8xhUkqpZh2wCwFAHT0UUVIBRRRQAUUUUAeeftATeR8G/Fzeunyr+a4/rXlX7C8O3wFrkn9/UDz9EX/ABr0r9pFtvwU8WEf8+hH5sK8+/YdXHw21M+uoN/6AtfUUdMmq+ckfBYr3uJsP5QkfR9FFFfLn3oUUUUAJ/DXkv7VC7vgd4k/3Iz/AORUr1r+GvJP2qjt+BviT/ci/wDRqV6GX/73S/xL8zxs5/5F1f8Awv8AI5n9if8A5JHL/wBhGb+SV9AtXgH7FK7fhC5/vX8x/wDQR/Svf2rfNv8Af6vqzl4d/wCRTh/8KFoooryD6MKKKKACiivOdY8YaV8SpfE/gvwn4ttofEeliBdR+xzK8tqjtlkyCSjsgYBgCVLA4yMUAV/FFxZfGGX/AIR/RtYs9Q0Ow1Q2Xie3tZgZSoiLi3JB4BZow46lSR6ivONd+B/iX4Barc+KvghBHLpErGbVPhxNJ5Vldnq0lmxyLebA+6BsboQDisT4hfCy88C/E621X4EaOdJ8ZWNosutabKjQaRq9kAdscrEENcMwwki5YEMWOOvtfwX+NGl/Gjw/NfWWn6jo+o2UptdT0rU7Z45rG5X78LkgKxHBypIIIPGar0A0fhT8TLT4teD7bxDZaVqukQSs0ZtdYtTbTpIp2upU/wB1gVyOCQcE9aT4xfFjQ/gj8Oda8ZeIZxDpumQmTZuAaaQ8JEmerMxAH1z2NdYWg061ZmMdtbRKWZjhERRyST0Ar89fEF7ef8FHP2i4tC095l+BPge53390mfL1e7BOApGMhuAOeE3N1YVIHbfsG/C3XPiB4m8Q/tG/EKA/8JL4odl0O1mU/wChWJ4DJnoGXCrgD5VJ/iNfbtVrGxg02yt7S1hS3tYI1ihhjUKqIoACgDoAABj2qzQAUUUUAFFFFABRRRQAUUUUAFeSftMfs76F+0p8M7zwxrAFveoDPpmphcyWVyB8rj1B6MO4z3xXrdFAHxX+xv8AtIa94d8TXHwC+MLNYeP9CxBpeo3LYTVrcA7ArHG9goBB6svX5gc/aTZ2nHXHFfPX7Xn7JunftHeGba+02caH8QtDJuND1yMlGSQEMI5COdhYAg8lTyO4PFfsj/td6j4m1q4+EnxcgPh74s6L+4JugI01VVHDoeAZCMEgcMDuXjIFeYHfeG/2V93jjxL4v8X+MdW8Qavrzqtxb2TfYLdLdMiO2UxnzfKUdV8wBiSWBJryv4f+JfD/AIP+O3xN13wt4dj1DUd8Pg/w3oGkRqklz9nUS3c7sBhIhPIA8zZA2AZJwD9nSq0kTqrbWIIDY6Hsa8q+Fvwb8F/s2+E9WvoZVSaTzr/WvEOouPNuGLNJI7seEQEkhFwo9CckgGppPjS5+Hfhfw5D8T9c0i21vUrkWK3luTDayXDAskQLn7xAYA8BiucAkCvRK+XPhX4duP2oviBD8XvFtgy+CtO3w+CfD99Hwyk4fUpkIwXkwRGDnavPUg19OXFxDp1nJNM6w28KFmY8BVAyT9AKGBYorA8I+ONF8dae15ot+l5Gj+XJGQUlhcdVkjYBkbvhgDgg9636kAooooA82/aItzcfBfxYgGSLJ2wPbn+leZ/sOXKSfD3VoQ4Lx6gSVzyAUXBP1wa+hda0m317SLzTrtPMtrqFoZF9VYEEfka+Kpvhj8WfgD4k1BvByXF9ptw2FmtYlmWRASV3xkEhgCRkDucGvqsu9nicFVwTkoybTV9j8/zr22AzShmcabnBJxdt0fcm6jdXxN/wtb9oX/oFX3/goX/Cl/4Wt+0L/wBAm+/8FK/4Vn/YNX/n7D/wI1/1uw//AD4qf+An2xuozXxN/wALV/aF/wCgVff+Chf8KP8Aha37Qv8A0Cb7/wAFC/4U/wCwqv8Az9h/4EH+t2H/AOfFT/wE+18e1eU/tQwib4H+JQzbcRRt+Uimvn7/AIWt+0N/0Cr3/wAFA/8AiayvEWofHP4rWI8OappF99kndTIGsRbo2CCNz4xjIBxnt3rpwuTzoV4VZ1YWi0/iODH8S0sZhamHpUKnNJNL3e57V+xLMZPhLcIRxHqUyj8VQ/1r6EPrXAfBP4b/APCrPh/YaI8izXSky3MiZ2tKxycZ7DoPYV33vXg5hVhXxdSpDZtn1+S4ephcuo0aqtJRVx1FFFeae2FFcn8S/iVo3wn8G6l4n15rldNsIWnl+yWzzybVBJwqgnAAyScADkkVreF/EVn4u8N6XrmnyLNZajbR3UDqwYFHUMCCODwe1AHGfGLxBLa3Hg/w1FePpy+KNW/s6a6jfY6wrBLM6I3VWcR7ARyAxIIIBriPi5+z7Lpb6X43+EttZ+HvH3h6MpDBEnl2+sWmdz2VxjqGIyrnlW5zya7743fCOz+M3gk6NLf3Gjana3MeoaXq9of31heREmKZR0OCSCDwQSD1rivCfh39oSSNNK8UeKvBkNlGNj67o9lO1/OvTIhkAijcjvlgD/CarUDf+HfxX0/9ob4eXcnh/Ur7wpryBrW/tmhU3uj3SnDxyJIpXcCDjIIIII4NegeF/C9h4P0WHS9NhaK3iyxaRy7yuTlpHc8szEkljySaZ4W8Kab4N0kafpcBii3tLJI7F5J5GOXkkc8s7HJJNfIH7U/7VHiHxn4x/wCFF/AknVPHV8TFqut25zBpUPSQeYAQrAEbm/hzgZYgA3AyP2q/jZ4i/aJ+In/DO3wcuS8s5x4q8RQndDZ24OJIdw6Y4DEEZJCA5Jx9Z/BH4M+HPgL8OdL8H+GbbybG0XdLMw/eXMxA3yue7MRn2GAOBXJ/stfsw+Hf2YfAQ0fTMahrl4wn1bWpAfNvJsc8nOEHOFz6k5JJr2qkwCiiikAUUUUAFFFFABRRRQAUUUUAFFFFABXz1+1h+yJoX7SWiW99bT/8I94+0n97pHiG3yrxOpyqSFeSm7ByOVPI7g/QtFAHxJ+zv+2RrngvxhH8HP2goP8AhHvHFqVhsfEE2Fs9VQnCEvwAx4AYAKxGDtbg/Snxr+DGl/HHwxbaJq1/fW+npdw3M1va3DJDexo4YwTKD88bYwRwemD2NL9oD9nHwX+0l4PfQvF2n+Y8YZrLUoMLc2chGN0bfzU8HuO9fIeg/Fz4sf8ABPnVbbwz8VYLrx98IWkEGm+K7JS9xZKT8qSZOeBn5GOePlYjAqtwP0JtbaKxt4reCJIYIlCJHGoVUUDAAA6ADHArB8aanrun6aJfDllZ6tewTRyXNnc3Pku1vklxGcEbyB8u7C9ckYpPh98RvDXxU8L2viHwprFtrekXIzHcWz5APdWHVWHcEA1x3xc+Bv8AwsHS/ELaB4i1DwdrutWX2G7v7Fg6XEe0qBJG2RkKSA67WAPB7UvUDzb4GSP+0J8ZdY+NCJe6T4VsID4f0C0DmBr8o5NxdThDiRQ5McYJZQFYjrz6R8C/i7qXxem8X3f9lwQ+HNL1m40vTNWjmOdRERCvII8EBQ25QwY7ipOBXM/HXVJfgd+z3a+FfA+nPaardw2/h3RltomaG0eUrF50kgGFVASxZsEkDuai02z1n9kT4QIh+w+JfAvhmwLysu201CJFBLNyfLmJYk8lGOf4j1e6A9y03XLDVpLmOyvIbmS1lMM8cTgtE46qw6g+x7EHvWjXhH7Jvw/utH8F3vjnxFarH418dXT67qTMv7yGOXBgts9QscQRcdjmrnh74neJ/En7TfirwZpz2Vx4P8PaZaT6hPNEfPjvJy5SCNlIGPLUMdwJHrgilYD2ukwD2zS1Tt9Us7q9urOC5ilurXaZ4UcF4twJXcOoyASM9cGgC1tX+6Pyo2r/AHR+VOooFZDdq/3R+VG1f7o/KnUUBZDdq/3R+VG0DsPypaytJ8UaPr11dW2matZahcWpAnjtZ1lMROcBgpODweDQFka1FcBa/GDTLv4wT/Dn+z9Qt9ah0z+1/tFxGqQS25kMYMZ3Zc7gQRgYwM9ay/idrFxffELwT4J+3XGl6brq3k91NaSGOacW8aMLdZBym7eWJUhisZAIyTSGdx4s8X6P4H0WfVtbvUsLCEZaVgWP0AAJJ+grzLx18Vrzx58Gdc8SfBXxJoeuapZW7zoOLjcU+ZotoI8uQgMBvBAOMjFcd480+X9mr4m+CvE+jalqK+BfEGoroXiDTb69luoYJZgRa3UZkZjGRJhWwQCGBxkcxftE+F/Afw7+I3gjx3rHhCJNIu7yey8Qaxp8DrtV4j5LXSxY8yIycEuCASCeM1SA9t+HfjLSPi/8MdF8Q2W280nXLBZGjmAPDLh43HTIO5WHYgivFvgldTfs9fFi9+C2qSMPCupiXVfA91IcgQ5LXGnkn+KJm3KO6HtjFXv2b7G68KeOvG+k+GdNku/hTqNyusaLqMYEMFpNMGNzbxo2GdC4DqUBUbyM8Ct3xf8ABvWfjjrdivxBisNO8P6Bqf23S4dFnk+13LrkJK8+FaFSpIMcfJzgtjijqB6boPjzRfE+v67o2mXqXl7orxx3vlHcsbupYLuHG4AcjqMjNblxcR20MkssixRRqWeRyAqgDJJJ6AV5546+IXw9/Zk+Hy32tXVj4W8PWilYLaJQGlbBO2OMcu55PAJJOSe9fGd1rfxd/wCCj+oPZaIl18M/gQJMTX0w23mrqDgqMcMDg8A7BjkscCiwHR/Gv9qzxf8AtHeNLn4Pfs5kzzH93rXjXlba0hPDiKQA4HON4GSQQgP3h9Efsxfst+Ff2YfB/wDZujIb/XLsB9U1y4X9/dydTz/CgPRR9Tkkmut+DfwT8I/AXwXbeGPB2lppunx/NJIfmmuH7ySueWY+vboMDiu9pegBRRRSAKKKKACiiigAooooAKKKKACiiigAooooAKKKKACqGtaLYeItLutM1Szg1DT7qMxT2tzGHjkUjBDKRgir9FAHwl4+/Yb8Z/A3xRdePP2ZvEL6HeSHzLvwfqEu6yugOSqFuOeyueMnDLwK6b4N/wDBRTQNU1weDPjBo8/wr8dwny5I9RRlspW6ArI3KZ7buD2Y19j1558YPgH4D+PGhnS/Gvh611iIA+TcMuy4gJ7xyj5lPsDj1BqvUDuoZ7fUrVJYZI7q2mUMroQ6Op6EEcEVwvxp+EFr8afCsGgX2qXlhYJeW95Nb2+0xXgilWQRTAgkxkoMhSp9+1fJE/7Jfx1/ZXuJL74A+OW8UeGkYyHwf4ncMCO6oSVQnHdTGT6k1v8Agv8A4KW6VoGsR+HPjd4N1j4W+Ic7XnktpJrNiOMggFwMg8gMPfvR6AfT118ZvB2ja7rGhX+sW+m6npEQlktbo+SZIxEJC0W7HmADIO0nBBBrzr9jDS7m++HOsfEDUYjHqfj/AFi58Qtu6rbO221T6CFEx9fevRtK8QfDz49+GX+xXeg+N9EmX54/3d1Hg/3kOcHnuAareH/gno/hHWdNutC1LW9K0yyzs0GDUHbTm+Uqg8ps7VUHhUKrwMg4o6Aei18b+LLHxF4X+JXjr45eEEuNQl0PWTpOu6JGxYalpMEEIl8tf+e0MhldccnLDnIr7FbJU7Tg9jjNcZ8M/h/L8PdJ1axuNSGsf2hqd1qbztbiJt9xI0jqQCQQC2B7AZz1Mgee32saH8V/i78H9c0O4W/0qbSdS1uO5gcqJYwLeOINgjOGmJ2nOCp44NU/EFxfz/tseGNIg1XUIdJHhS71S70+O6cW80yzxxRMyZxkBz0AB4zmtH4Q/s5n4RfGLxZr2m6hnwjqFtjStFPTTZpZjLdrGMYEbusbgA8EsMYxWHp+pWuoft9apEJ4y9j4DWELuH+se9Vio9SFUEj0IqkB6f8AGr44eEf2f/Bb+KfGmoPp+leettH5UTSyyysCVREUEkkKT6AA5Na3w9+IHh74veBdN8UeG73+0tA1WEvBOqshK5KsCDgqQQQQeQQax/jd8DfCX7QngtvC3jKxkvNL89LmNoJTFLFKoIDo45BwzD0wTmtn4a/DjQfhJ4H0rwl4Zs/sGiabGYreHcXIBJYkseSSxJJ9SakDwL9nL4i6F8Ob/wCKnhPxBrM8mq6b4xvPJjnMt1cPayRxSQgABmKqGKgdABgVc/Z51zTh+0r8bbHTILi2s9UXTNeiW5tJLZmLRNDIwSRVOC0XXGCc813Xw8+HPiHwl8dPib4klis08MeJ3sp7dVnJuFnhgETsUC4AbA/izxyOa1f+FUXS/H1/iPDq0cMUmhJoc2m/Zi3mqszSiQybxhgXIAwRgmq1A4b49f8AFE/Hj4MePPuWsl/ceFtQfoPKvIy0OT6CaJPzPrWn+0FeW+veHxq/hSePWPGXgPUrTWIrGwPmzEMzRy25C5+aWAzKFODnBOBzXSat+z74U8T3VxJ4jOp+J7WW7N4mnavfyTWkD7twCQghQFPK5BI7Gu38P+FdG8KWf2TRdJstIticmKyt1hUkdyFAyfc0agcl8WPh9b/HX4P6v4YuDNpSazbLsluIiJrSQMrpJsJBDoyhgCRyBmuu8M6Xd6LoNhYX2oyatdW8KxSXskaxtMQANxVeAT7Vg/EX4xeCfhLprXvjDxPpvh+DbuH2ycK7D/ZT7zH6A18neJ/+CkF38QNVm8Pfs/8Aw91X4iavu8v+0rq3eGxiJOAxGQxHfLFB70tQPtfVdWstC0641DUbyCwsLdDJNc3MgSONR1LMSABXxp8Uv+Chy+IPEEngb4AeHbj4leMZCYzfpE39n2xPG8nILgHuSq8feNYWm/sS/Fb9o7UrfWv2jfiBcDTg4mj8H+HJRHbx99jMAVGOBkBm64bvX2F8MPhD4P8Agz4ej0XwboNnodgoG5beMB5SP4pHPzOfck09gPlX4VfsD6r448WQ/ET9ovxA3jvxWSJIdDST/iXWfIIQgABgMAbVAXrnd1r7VtLOGwtYba2hjt4IUEccUSBVRQMAADgADtViipAKKKKACiiigAooooAKKKKACiiigAooooAKKKKACiiigAooooAKKKKACiiigArnvGXgPw38RNIl0vxPoWn69p8gwbfULZZl+oyDg+45roaKAPjDxv8A8EwfAc2qNrfw38SeIPhdryktHJpF2zwA9fuEhwO2FcDHaueHhX9tf4H4Gja54e+MOjw9INTKxXTKOnLNGckf7bHPrX3hRVXA+FYv+Ci3jXwCwg+KvwE8T+HHj4lutMUzQ57kbgBj6MfrXb+F/wDgqD8APERWO78S33h65PBi1XS51wfQtGrL+Zr6vkjSZSkiK6nqGGR+VcX4p+Bvw78bbv7e8DeHdXZusl3pkLuf+BFc/rRoBy+h/tefBbxGqtYfE3w3Ju6LJfJE35OQR+NddY/FbwBqjCa18W+Hrhu0iahAT+e6vKNc/wCCffwB15i0nw60+0Y9TYySwfkFcAflXIXn/BLb4A3ZzHoOp2ntDqkuP1Jo0A+mP+FgeF9u7/hJNIx6/bov/iqzdQ+MngPS1JvPGmgW4HUyalCP/Zq+ah/wSk+BO7P2TXiP7v8AarY/lWlY/wDBLr4AWZBk8Pajdn/ptqkx/kRRoB6hr37Y3wS8NoWv/id4dTb1WG8EzflHk15V4o/4KlfAXQWeLTtb1TxPcjhYtK0ub5j6BpAg/LNdtoP7AfwC8P4MXw30u6YfxXxkuP0diP0r1Twx8H/AnglUGgeDNB0bbwGsdNhib81XP60aAfIsn/BQL4nfERvI+FP7PviDVzJxHe60Whh+pwAuP+Bj61E3wz/bN+OHHinxtonwm0ib71noWJLhVPONyFjnt/rRX3asYjUKoCgdABinUXA+PPh7/wAExfhhoGojWPGt9rXxM15iHludfuiYWbqT5YOSCezM1fVfhrwnovg3SodM0HSbLRtPhG2O1sYFhjUDjgKAK2KKkAooooAKKKKACiiigAooooAKKKKACiiigAooooAKKKKACiiigAooooAKKKKACiiigAooooAKKKKACiiigAooooAKKKKACiiigAooooAKKKKACiisvxB4m0jwnp73+t6pZ6RYx/fub6dYYx9WYgUAalFcp4N+Kvgz4hyTp4X8V6N4ikg5lTTL+K4ZPchScCuroAKKKKACiiigAooooAKKKZJIsSF3YKqjJZjgCgB9FVrbULW9z9nuYZ9vXy5A2Prg1ZoAKKKKACiiigAoorxP9pDwT8XPGX/CND4TeMbPwXe200zX95fRCaKSMoAqGMo2455Bxxg+tAHtlFfmh+054m/ay/Zd8CWnijW/jLous2tzerZLb6fosKyBmVm3EtCBgBSPXkV6fo/wo/bH8QaBY6jD8efDUcd9bJcIjaJGGUOoYAkQ9QCOR3qrAfcFFfIv7V3jz4j/AAB/Yz0bW7PxJJZ+PNLSwtb+/WOK4W4lYBJiRIhBBbJBAB6fSvd/2fdd1TxR8EfA+ta3fSanq+paRbXl1dSIqF5JIw7HaoCgAtgADoBSsB6HRXB/HTWNR8N/BrxtrGj30mm6pp2j3d7a3UaKxjkjiZ1OGBUjK4II6GvIf+CfHxU8W/Gj9nuDxZ401p9b1m51G5gMhgihVEjYKoCxoo9SSc9aQH01RXxXo/xu8fXX/BSDVPhZL4onfwNbaeb+PTfs0Gd32aOTYZBHv27nPfOABmvSv2wf2rH/AGb9D0Ow0TRD4l8ceJLg2mkaXuIQtkAu+OSMsoCjkk9QATTsB9FUV8S2vwq/bP8AG1sup6j8XfDXgmaUbxpFjpaTiHPIVnMZyR0OGbp1NaPw+1j9rLwT8W/Dfg7xs3hvxb4a1WR2l8VWdqV+zRRLucMqhAGYAKoK4JYcnBFOwH2TRRXJfFbUL3Sfhn4qv9Nu5LDULTTLi4t7mNVZo5EjZlIDgqeR0INSB1tFfKv/AATp+L/jL43/AAQvfE/jfXH1zVW1WW2R/s8UKxxoqkACNF6liTnJ6dK5H4kftUfFH4sfG/XvhL8AtK06O58Pkx614p1n54bZwdpCJgjAYFQSGLFTgADJdgPtiivieb4J/tl6bG1/bfHTw3qd4o3f2dPo6JC567A3lcDtnA/CvWv2VfGfxm8YWviWP4u6Lpuh3ekXa6fB9giZftjhQ7zAlipQhkA28E56YxRYD36iiikAUUUUAFFFcd8TPiBH4A0SF4Lf+0dd1GdbLSdLVsPd3LdFHcKoBd2xhVVielAFT4ifEK78PzQaH4a05df8Y3yFrawaTZDbx5wbi5cA+XED7ZYjCgnJHgfiz9gG0+NeoHWPjB8QfEPi/VX5Wz0+QWWnWeeSkEIDEKOmSSx4J5r6L+H/AIJ/4RLT5p724/tHxDqLi41TUmXBnmx0UfwxqPlROgUepJPW0/QD4L+Hf7Bunfs0/tYfD7xF4O16/uPD99HfR3VjeMPNjZYCVG5QN6HdyCMgqDk54+9KqTada3F5b3ctvHJc2wYQzMoLxhgA209sgDOOuKt0AFFFFIAooooAKKK4T4h+MtQ0+4tfDXhlIrnxbqaFoPOBaGxhBw91MB/CvRV6u2FGOSADC+L3xwk8E30Xhnwloc3jb4hXkfmWuhWr7Ut4848+7lwRBEOcFuWIwoJ6fPnib9if4s/HyQ6h8WPjbfaekp3L4a8J25isbYHnbuLjzCOm5lJOOtfVfw6+Gul/DnT547QyXuqX0n2jUtXujuub+cjmSRv0CjCqAAAAK7Cq9APzX8Yf8E0/H3wdtZPFnwa+KmsTa/p4M66bd5hkuNvO1XRtrE4I2uuD0JFfa/7MvxL1L4vfAvwl4p1u1+x63eWpjv4du3bcRO0Uhx2yyE47Zx2r1Gsrw74d0/wrpv8AZ+mWy2lp500/lr03yyNI5/FnY/jSA1aKKKQBRRRQAUUUUAfDf/BXX/k3PRP+w/D/AOi5K+wfhz/yT3wz/wBgu1/9ErXyn/wVK8IeIfHnwP0PR/DWgap4h1I6zHcG30uykuGWNY3BZtgIAywHPXPHQ19U/DZmb4e+Gd8U1u4023VoriNopEYRqCrIwBBBBGCKAPmv/gqZ/wAmi63/ANhGz/8ARgrzX4L+LP2v7f4R+DYvDXg3wVdeHk0m2XT57q7Ile3EaiNnG8YYrgkYHNetf8FJvDWs+Mv2YtR0Tw/ouo69q11qFqYrPTbSS4kIV9zEhQcAAdTXr37Ndtc2PwB+HtpeWlzYXlrolrbz2t5A8MsUiRKrqyMAQQQeo56jrVdAPk34ueLf2wrj4V+MIvEPgvwTb6C+kXa6hNbXZMqW5iYSMg3nLBckDB5ArvP+CU//ACaLpn/YXvv/AEYK9+/aGhuLr4E/EC1tLW4vbu60K8t4La0heaWWR4WVFVFBJJJA49a8R/4JneGdb8FfsyW2heIdE1LQNWttUu3ktNTtJLd9rsGVgGAyCO447UdAPKPD3/KYTXv+wD/7ZQ17N+23+ydrf7RFn4X17wbrsWgeOPC07T6fNc5EUmSrYLAEqwZFIOCOCCOcjy7QfCHiOP8A4Koax4ufw1rSeFptLNlHrTadMLUyi0jXAkK7cblIznBI617F+1Np/wAeo/EfhTxD8II9JvdP0HzJ73R724KS6k8gKFNpAUqq5IJYHc2R05OoHhUeo/t+6Sv2Z7LwzqnljH2lltcyY78MvX6Co9P/AG2/jl8A/HHh/Sv2gfAVna+H9YnFtHrWlgL5ZJALAq7I2CQSp2nGSM4rvrP9vXx1pMP2TxN+zZ8QbfVk+V10q3+0wOfVXIHH5/WuC8deCvi/+354y8J2/iPwHcfCz4XaHeC+nGsyA392w4IVAAQSPlAwAMkkkgCj1A/QeORZo1dTlWAYH2PSuQ+Mv/JI/Gv/AGBbz/0S1dbBClvDHEgwiKFX6DgVyPxiWST4T+MY4IJ7qeTSbqOOC2iaWSRmiZQqqoJJJIGBUgfLP/BJL/k2C5/7Dlz/AOgx1zXxI/ZJ+OXwj+OXiv4lfALxFppg8UTNcaho+o7Q25mLsuJFKsu4sQQVYZI579x/wS98J6/4F/Z8vtG8SaDqfh/VI9YmmNrqlnJbsUZU2sNwGQcEZGcY5rL1fxx+1D8B/iJ4o1vUPAlr8T/BOtX7XsFloN2WudMjACrEgKBjhVXI2kFgSCMmq6gcoPFn7fNgvmyeG/DN6qDJjVbfLY7cSg8+2K9R/ZC/bJ134y+NvEHw2+Inhb/hEfiJoURnmgjyIpkDKG+RiSjDehxkgqwIOKyZP2+vGWoQm20j9mz4jzauw2rHeWghgVzwN0mDwD14FP8A2S/2d/H0fxq8X/Hf4rQ2uk+K/EUP2a00K0fd9jhIjX5yMjISJFABJ4JJycA9QPseiiipAKKKKAK95eQ6faTXNzMkFvChkklkYKqKBkkk9AACa+fvgLqE/wAevHmrfGC9jkXw7amXR/B1tICP9GDYuL7H96ZhtU9kQDua5P8AbE8c6j8RvF/hr9nbwfdvBrXizFx4gvbc86fpKkmTJH3WkClR3xx/EK+nvC/hvTvBvhvTNB0m2Sz0zTbaO0treMYCRooVQPwH41WwGvRRRUgFFFFABRRRQAUUUmcdelAHOeO/GVt4F8OzanPFJdzF1gtbGEjzbudyFjiQH+JiR7AZJ4Bqj8OfBtz4dtbvUtZljvfFOrOJ9RukyVBAwkEZPSKMfKo78seWJPLeBpv+Fu+NZPHEnz+GdJeSy8Oxtys8gys98PUNzHGeflVmH3xXrdVsAUUUVIBRRRQAUUUUAFFFFABRRRQAUUUUAFFFFABRRRQAUUUUAFFFUtV1Wz0TT576/uYrO0hUvJNM4VVAGSSTQBdorxj9mv8AaX039pvTfEes6Bol7p3h/S786db31+yBryRRuZlRSdqgMmCTk7jxxXsjyLGpdiFUDJJ4AoAfRSA56ciloAKKhmnjt4ZJZXWKKNSzyOwCqAMkknoAOcmljmSWJZEdWjYbg6nIIxnIPpQBLRVLT9WsdXjeSxvLe9jjbY7W8qyBWHUEgnB9qu0AFcb8XPifo/wa+HOu+Mtdk2adpNuZmUEBpG6JGv8AtMxCj3NdlX58ftY65dftaftQ+FP2e9Cnd/C+iyrqnim4hOFyoyYyR/dUhR/tygdRTQHo3/BP/wCH+sa5p3iT45+NY9/jDx9cGe3DA/6LpwI8qNQegOM/7qp719g1U03T7bR9OtbCzhS3s7WJYYYYxhY0UAKoHYAADHtT7y9t9PtnubueO2t4xueWZwiKPUknAFDAsUV41N+1h8PW+L1j8OdP1ePVdcngN1NcWs0Rs7SMA48yYuAWJwAi7mJIyAOa9kBDDI5FICC9klhs55II/OmWNmjjzjcwBIGe2TxXgH7JLfHLU4/GGufGaSKyXUL5f7G0NI4g1jCu4NkxjkNlANzMTtJOM19CFlUgEgE9BT6AEr5a0X48+Lf2gPj94i8EfD+eHSPh94VIh1vxZHGJbi6uSMG2tdwKKQSQXIJG0kYypOn+298cNS+GvgGx8IeEN1x8RPHFx/Y+jW8XLxb8LJP7BQwwT0JB7GvQf2bfgbpn7PPwj0Xwfp+2W4hQz6hedWurp+ZJCTyeeBnooA7VXQD0fTrFdNsYLVZZp1hQJ5lxIZJGx3ZjySfWvHPjx4qvPE2v6P8ACLw3dSW+ueI42uNWvIDhtO0hTiaTI+68hIiTvlmP8NeifE74jaN8JfAet+Ldfn+z6VpVu1xKR95sDhFHdmOAB6kV4x+zDpk+heDNb+MXxJubbSPE/jWRdQupL6URx6dYgYtLUMxAAVCCfVmPehAfQejaPZ+H9Js9M062js7CzhWC3t4lwscajCqB6AACr1U9N1S01rT7e/sLmK8sriMSw3Fu4dJEIyGUjggg9RVypAKKKKACiiigAooooAKKK5rxJ8PfD3i+7iudY05b2aNPLR2kdcLknHykdyfzoA6WiuF/4Uh4I/6AUf8A3/l/+Lo/4Uh4I/6AUf8A3/l/+Lpgd1RXC/8ACkPBH/QCj/7/AMv/AMXR/wAKQ8Ef9AKP/v8Ay/8AxdAHdUVwv/CkPBH/AEAo/wDv/L/8XR/wpDwR/wBAKP8A7/y//F0Ad1RXC/8ACkPBH/QCj/7/AMv/AMXR/wAKQ8Ef9AKP/v8Ay/8AxdAHdUVheGfBujeDo5o9HslskmIMgV2bcR0+8T61tSSLEjO5CooJLHoMdTSA8P8A2qP2nbH9nXwvZLa2J1/xtrkotNC0GM/NczEgBmxyEBIyepJAHXjF0H4V3Xhn4S+JPGHxd1dfEPjS60m5n1C6nw1ppSNExNvax/dRVBwWALMckkjAHzp+ydM/7XX7Zvjb4x6xm50Lwj/xL/D9vJykW4usbAHoQod/96QHsK+tvHTH4xeNbfwNZ/vvC2kzx3nia6T7skiESQWAPclgkkgGcIApxv4rUDwn/glXfRab8D/EPhG8ifT/ABFoeuz/AG/T7lSk8ayKjRuynkAgEA/7Jp3/AAUC+KGreKp/Df7PvgOcS+LvG0wj1BomybSxBBbeQflDAEnPOxG9Rn6L+Jvw2+HkkN/408T6FaG40qyklm1SLdBOII1LFTJGVZlwDwSRXyN+wH4V0q+uPiP+0l4ltbbRbLUbmeDSI9u2OysIyd7DOSWOETJJJKMeS1HmB3H7V3xQvv2V/wBnDwj8MfCOoXuq+PtatYvD+jzM5ku2Cqsck4PXd8wC+jMMdK+m/g/pfiHRPhX4SsPFl19t8TW2l28Wo3G7cZLgRgOSe5znJ7nmvlX9lPST+1B8cPFP7Q3iC2c6TY3DaL4Lsp1/1FvHkPcEHOHOeMdCz+gr6f8AjR8ZPDfwJ+H+p+LfFF2Lexs4yY4V5luZMHbFGvUsxx7DqcDmjyA+Zf8Agot8bLu30rQPgn4Ulkk8VeO5ltbsW6F3t7FmCtwO8hJH+6r9ODXp1h+yxF4u+E+jeCfFmt61Y+GdP0+Owt9D0i/Nv8ioFDXEyjdK5xkqCEGcYbGT5l+w38MNT+JHijX/ANpHx7bZ8R+K5GGhWsvIsLAEqpQHoWUAA/3QT/ESftWjYDxL9lv9lfw1+yv4T1TRtAuLi/m1G9e6nvrrAkdckRRkDj5UwCQBkknjOB1njrRdV+Il7L4dstb1Dw3pFuFbUNQ0phHdzMwysEUhBEYxhmYAtyoBGSa9BopAfHX7VHgr4Y/s5fBfWfF+qR6zrmqhRa6bDq3iC9nNzduCEBBmwQMFjgDhTXDf8E9/2N9Bk+D58bfEPRl1fxB4pl+1wLdu+6G0/wCWecEHLnLnJPBWuM+Lkk37e/7bGnfD6wkeb4aeBS0mqTxk7JnVgJjnoSzBYlxzgMRxnH6HeLvE2kfDHwLqmu35Wz0bRLJriQRjASONchVH0GAPpT6AfNf7Q9j8GPgHp2mWFn8PLHxF4616UWuheG7XcZruUnAZiW+WME8sfTA5o1LwnpP7OPwRv/iP8WpLTxBrWl23mWeiRqf7K06VziK0tLckgnewBkbLnk5AGB5v+w7Y3Hxi8ZeNf2ofiNLHA8k8un6Ety37qwtEGHZM9AA3ljHJPmH+Kq3xO1O//a//AG0/B/w6nSSDwD4RiGvanYuCrSsBui84HozZjAU8qrnODkBgezfsU/At9A+HOoeNfG2nW15428fXH9t6ktzCrCCN8tBAFIwoVWztHQnHYV9AePPG2kfDTwVrPifW51tNI0i1e6nk6YVRnAHck4AHckCte+vrTRdPlurqaKzsraPfJLIwVI1A6knoAK/OL9ub4neIfj58YPh18C9FZ9L8P+IbuG4u0ZSs9xC0nySyA/dQKkkioQCQFJwcALdgeu/sT6L4h+NnirxB+0L44e48zWZJLPwppckh8nTtPDFWZEzgM+AN3fax/iGPpT4w+F9A8VeANUh8Uahf6ZoFrGb28uNPv5LNxHEC7ZkjIYLgZIBHStjSdP0b4a+C7KwiaDStC0azSCMyMEjhhjQKMnoAABXwP/wU6+PGvSfDbQPDGjSTaPo3iu6aJd6lJ9Qtowu92B5jiLOgCkBnGScAAE3YFT9i/wDZ58OftDeNfF/xa1zT9Sk8GR3Tab4SsbzU7qSVI0OJJzK0hck4xgNjLOMcDH2xY/s6/D7TwBHoJfHTzbydz+rmtD4IfD+x+Ffwj8JeE9PjEdtpenRQ/L/E5Xc7H3ZixJ9Sa4f9rr9oyx/Z3+C+t+IYp4Z9edv7O0u13Bi15IpKgqDnCrlznsB6ijUD5j/aE8Xp8c/2lfB/7P8A4O0p9V8J+FJ11TW7OCQiCW4j5SOaQk4hjLjd1JZiACQKh/aK+Esn7T37VnhD4WTa3faxBoFr/a/i66jlMVnaxsV8u3hhBKoxGACQXxJkscHHoX7Nfgm2/Y1/ZV8RfE7xqjT+M9VtpNc1ea45mZ3yYLbPXJLDI/vO3pXVf8E+PAt7Z/CK7+I3iI/afGHxBvJNbvrlhyImYiGMeihckD/ax2oA+m9J0qz0LS7TTdPt47SxtIlggt4VwkcagBVA7AACnW+oW11cXUEM8cs1swSaNGBMbFQwDDsSCD9CKwPFPia4huRouhLHc+IZ13BZAWitIzn99NgjAGDhcgseBxkhln8NdDj8LnQr+2/te1ll+0XUl78z3M5IJlcjGWJAPGAMADAAFSB1tFcGfgX4DPTwzZr/ALu5f5GlHwO8Dr93QI1/3Z5R/J6YHd0Vwg+CPgxeV0h0P+zeTj+T11+mabb6Pp8FlaIY7aBQkas5YgDoMkkn8TSAuUUUUAFFFFABRRRQAUUUUAFFFFABRRRQAVWvrOPULK4tZc+VPG0bbTg4YEHB9cGrNFAHyH+zP+xP4s/ZsuPE2laR8SIm8J61cLO6RaWBqI2gqoWZnKISpwTsbpkAHmvqTwz4Y03wdo8OmaTbC1tIyWwCWZ2Jyzux5ZmJJLEkkkkmtiimBzPxJ8DWfxM8A+IPCeoTTW9lrVlLYyzW5AkRZFKkrkEZGe4rwrwj+yDfeB/gfP4D/wCEzvPEsOn2F1DoltcW0drbwTSK5SSQJkyMrPkFiQp5AyAa+m6KAPlj9kWLxt8K/gN4d+H918NtWs/E+jiaC5nvZoItPdmmdvOEyuzMpDA4VSfbvW38af2R0/aC0PToPF/ii6N8uowXd6LSMC3Nshy9nChJMaNxlySzFQTnAA+jKKAKel6XaaHptpp9hAlrZWsSwQQRjCxooAVQPQAAVcoopAFfNf7ef7Rv/DPvwUujpc3/ABWGvsdN0eGPJkV2BDzAD+4Dwf7zKO9fRd5eQafZz3dzKkFtAjSyyyHCoqgkknsAAcn2r8/vgvotx+3J+1fqfxf1iF5Phj4Ll+w+GrWZT5d1cIQRJg9cEmQnHUxjsaaA90/YN/Zr/wCGdfgzbJqkOPGGuldQ1eR8F0Yj5IM+iA8+rFj3r1D9oP4TN8c/g74m8DrqjaM+sW4hW9WPzPLIdWGVyMg7cEZ6E16NRSA+ff2eP2Vf+FPeB9A8P+IvE03i+HRCzWNn9nW2sYGLlt5iGfMkBJIaQnHGADzXm/gH4L/Fb4K/tTfFDxnpfhfTvGOgeM5Fkgv5dXS1lssMW2OrKWIGcfKDwAfUV9lUVVwOC0/wRqniK8t9S8a3VvePC4lt9EsQfsNuw5DOW+adweQzAKCAQoIzXlHxq/Yt074pfGfQPiponi/VPBfjPSVRVuLOCO4ilCZCkxuBg7WZTzgg4Ir6UopAed6L8Il+1Wl74r1/UfGt/bMJIv7SEcVrFIOjpbxqqbgeQW3EHkHNeX/tk/sZ6f8AtY6b4fkGvS+G9c0N5fs12sImidJNpZHTIPBRSCDwc9c19KUUAeH+BPgp8QbHw7ZaP4x+Leoa3aWsSw7dH06LT5JVUAASTZdzwMEqVJ65rmPiR+xNoXxE+KXw+12XUja+EvCjPcnwwsG5Lu5LBvOkkJyzMQu4sCSFAzya+l6KAPF/2vPgdqP7Q/wJ13wXpOoR6ZqVy0M9vJcZETPG4YI5AJCnGMgHBwccV51+zf8ADH9oXwf8O9H8EeLNd8KaHoulQi1h1DSYZLrU2hHCoC5EKkDjcUYgAcE819W0UAYnhjwpYeEdPNpYJIS7eZPc3EhknuJCMF5HPLNwBk9gAMAAVt0UUgCiiigAooooAKKKKACiiigAooooAKKKKACiiigAooooAKKKKACiiigAooooAKKKKACiivPfjh8XtP8Agv4DudduYH1DUZXW00rSbfmbUb1+IoIwOSWbqQDgAntQB4P+2l461z4iavo37Pnw/nK+KPFQEuuXsZJGl6UDiR3x0L8AAkZGR/EK+i/hV8MdD+Dnw/0bwf4dthbaVpkIijGAGkbq0jkdWZiWJ9TXm/7MPwL1D4d2eseMvGkqan8UPF0gu9bvhyLdT/q7SI84jjXAwDgkZ9K93psAooopAFFFFABRRRQAUUUUAFFFFABRRRQAUUUUAFFFFABRRRQAUUUUAFFFFABRRRQAUUUUAFFFFABRRRQAUUUUAFFFFABRRRQAUUVleIvEmm+E9HutV1e8isbC3XdJNM2B7AdySeABkkkAAmgA8TeJNN8H6DfazrN5FYaZZRNNPcTNhVUDJ+p7ADknAGc15D8O/BOp/FDx1B8VPG1lJaR26NH4V8OXa86ZC3BupVPS5lABxjMakL1zWxpPhnUfi5rln4k8WWcun+G7GUXGjeGrlcO0gOUu7tf746pEchM5OWwF9bqtgCiiipAKKKKACiiigAooooAKKKKACiiigAooooAKKKKACiiigAooooAKKKKACiiigAooooAKKKKACiiigAooooAKKKKACuJ8SfEi08I+PdE0PWHisbHXIXjsLyVtqPdocmAseAzIcqOp2MBk4rtq5f4i/Dfw78V/Cd54b8U6bHqukXWC8LsVZWU5V0dSGRlIBDKQQRQB09IzCNSWIAHUmvnGz/Zb8c+GVFn4X+P3jTS9HXiKzv7ez1Fol7Kss0RbAHHJNatn+yXZ6tIH8eeP/GnxBAOTaahqhtLM+xhthGrD2bIpgdn4g+OGi2mrSaF4bil8aeJl4fS9FYSrbnoDcTZ2QDP98gnBwpPFO0H4dahrWsW3iLx1dQapq1u3mWOmW2fsGmMe6AgGWUcDzXGRztCgkHrPC3g/RPA+jxaV4f0mz0bTo/u21lCsSZ9cAcn3PNbVIAooooAKKKKACiiigAooooAKKKKACiiigAooooAKKKKACiiigAooooAKKKKACiiigAooooAKKKKACiiigAooooAKKKKACiiigAooooAKKKKACiiigAooooAKKKKACiiigAooooAKKKKACiiigAooooAKKKKACiiigAooooAKKKKACiiigD//2Q==">
            <a:extLst>
              <a:ext uri="{FF2B5EF4-FFF2-40B4-BE49-F238E27FC236}">
                <a16:creationId xmlns:a16="http://schemas.microsoft.com/office/drawing/2014/main" id="{9DD28834-7FD5-FC31-9705-0185223964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AutoShape 27" descr="data:image/jpeg;base64,/9j/4AAQSkZJRgABAQEASABIAAD/2wBDAAMCAgMCAgMDAwMEAwMEBQgFBQQEBQoHBwYIDAoMDAsKCwsNDhIQDQ4RDgsLEBYQERMUFRUVDA8XGBYUGBIUFRT/2wBDAQMEBAUEBQkFBQkUDQsNFBQUFBQUFBQUFBQUFBQUFBQUFBQUFBQUFBQUFBQUFBQUFBQUFBQUFBQUFBQUFBQUFBT/wAARCADJA5Y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KACiiigAooooAKKKKACiiigAooooAKKKKACiiigAooooAKKKKACiiigAooooAKKKKACiiigAoopKAFooooAKKKKACiiigAooooAKZT6ZQAUUUUAJx6UmR6VzviL4geH/AAfJDHrmrWumyS/6sTSYzWXa/GnwRe3MVtb+JtOlml/1cYlrRU59jI7iiki/1YpazNR9FFFABRRRQAUUlLQAUUUUAFFJS0AFFFJQAtMp9JQA2iiigAorltc+J3hrwtfCy1nWrLTrvy/M8qaXBxWr4f1608R6Xb6jZXEd3azcxzRdDR7OolcDSGKdTDhfrXw18fv2/wDxL8H/AIqa14VsvCOk39pYj91dXV1LFLLWuHw9XE1PZ0jGpUp09z7m20lcb8J/Glx4/wDh/oniC4tY7WbUYfNkiiOY467M1lOn7N2HuOp9Mp9BqFFFFABRSZpaACiiigAooooAKKKKAGUUUkvSgA4or4y/ad/bi8Q/An4kSeG9O8L6Vq9pHbed513dSRS19HfBP4h3PxO+GmieJb2yjsLm+h82SCGTKR101MHVp01Vexl7SmegUUUVzGo+iiigAooooAKKKKACiiigAooooAKKKKACiiigAooooAKKKKACiiigAooooAKKKKACiiigAooooAKKKKACiiigAooooAKKKKACiiigAooooAKKKKACiiigAooooAKKKKACiio5f9WaAAUeYK+fv2iP2uvCPwChliuZP7V1/wAv91p0NfIGuf8ABSr4gXl3NNpWl2Npa/8ALKKavVw2U4nFq9I5KmJp0j9P175oIr8q4f8Agon8WIZPMki03H/TWKvY/hD/AMFKbbVtSisPHWkx6dFL01Gw5hrqq5DjaVO9jKnjabPvE/dpPvDrisrQ9etvEGj22padcR6hYXMXmxTRd68M/a0/aYvf2c7fw5LZ6PHqw1OaSKTzCR5ePpXi0sPUq1fZU9zqqVFTXtD6K5pPMr4K8D/8FHtX8X+LLDTJPCNvaQy/62bzjWj8c/8AgobbeD9U/sjwPpser3f/AD9zV6P9k472ns/ZmP12kfc1JxX5X/8ADxP4seb5kdhY/wDXGvZPgx/wUjtdZv4tN8eab/Y80kvlfa4f9VHXTWyTG0lexn9epbH3bRWdp+pW+sWsN1ayedayx+bHLF/y0q3L+5rwNtD0Cak4rxr45/tOeEfgPYf8TW5+16rJ/qtOh/1stfF/jH/gpV431LVJYvDuhW2n6eP+W01erhstxOL/AIaOSpiadI/TQNSmvyvtf+CjHxXtf3sun2N5F/0yFe6fB3/go9onirUrTTPGWm/2DNcfuvtf/LLza2rZLjaWtjKnjaTPtvzF9adWbpusW2sWMV7ZSx3drL/q5YqwPil4wl+H/gPVdctrb7XLYxeb5NeHTpv2ns+p6Hmdf5qetLxJX5y/8PQ9X8qWX/hDI5fK/wCmtfQ+k/thaJZ/AnTviB4mij066vhiPS4jzJL6V61XKcVR+NHJ9Zpn0ktRzGvzI8Yf8FKPHmoX0knh3Q7bStPEmMz8mve9W/a68QeC/wBmvwt8QL3TbfUdQ1KTypYc1rVybE0be06hTxNJnlf/AAU98r/hJ/B/+t/e20v+qkr5F+Fv/JS/Ckn/AE9RfuvNrvv2kv2lLn9ofU9FubjQ49J/s2Py/KJzXlnhnXpfDevaVq8dt50tjL5vk1+h4HAqngPZVF+8PnquJ/2k/dnTxHFYxf8AXOrfAr87tD/4KYateahp9j/wiscUUssUXm5r7uuPFtlp/hVdf1GX7BaLb/aZfbgGvzLE4LEYWVqvU+hp4inVR0lJ5yetfAfxS/4KXxabfSWPgDw//aUYk/e6jqEmIa8mm/4KSfE77V/zBP8ArjFXdTybFVehl9dpH6qbxS5Ffnf8Pf8AgptqcOoQx+OPD9v/AGfJ/wAvenn/AFVfdHgjxzpHxC8OWmuaDcx3mmXHRoq8/EYHEYX+Kjqp1adXY6fbSFgtM/eV4R8fv2uPBnwIzbX1x/aGt+V5sWnw9a5qdGpWfJTQVKiR735gp1fl94m/4KVfEC7m83TdI0nQ7CSTERvJah8P/wDBTD4gWlzENR0zSdctP+WvknFe1/YOKscv12mfqKCGpQK+d/2fP2xPC3xwzYv/AMSXX4/9bZzGvoPPHl14lWjUwr5KqOunVVXYl4owK57xZ4w0jwHoN1rGtXUen6Xbf6yaavh74lf8FLvs9xd2ngTw3He/vP3V1dyYEn/TWurD4HEYt/ukKpVp0tz9AhzTS1flXN/wUj+J32vMj6RCf+fXyq9b+Fv/AAUqj1Kb7P470COzj/5+7XkV6FXJcZTV7XOWGNpn33Uc1Y/hjxVpvjDRrXV9GvYtQ0u6j82KaHvXz9+1d+1dffs56l4ftrPQ49Wi1KMyS+ZLjyua8WnSqVKvsjqqVPZ0/aHyt/wUmj+0fHGzj/e/8eEX+qkxX2H+w1P537M/gzr+8hf/AFnXqa/N39oj41XP7QXjaHxBcaRHpMsUUUUX72vWvgv+3dqXwf8Ah3onhK28K2+oxWMWPO82vvcbltX+zaULaniU8TfEn6lYr8e/22v+TjvF/wD10r9K/wBm34uT/HL4S6Z4tubGPTprqSWP7LGenlyY/pX5qfttf8nHeL/+ulePkNP2eN9mzsxv8M/S/wDZl/5Ib4Q/68a9Vb/U15T+zL/yRDwZ/wBeg/rXb+LPFWmeCtButX1m6j0/T7b/AFk0tfP4hXxLS7s76f8ADN8SUNXwB8SP+Cm3k6pNbeA/D9vqVrH/AMxDUJfKFeSzf8FIPiV9qllj/sSH/pjLLXo08mxNU5amMpo/VrzBSbxX5v8Agn/gpt4k0+/h/wCEs8PW02lf8tLvT6+6vhX8VNA+LPhO01/w9c+fZ3I/1ef9XXJiMuxOE/iGtLE06ux2u0DvR5q1yXxO8XP4D8Aa/wCII4vPk02yluhD/fxXzH+zt+3be/GDx1No+paFbaJp8Vr9qlujLWVPB1a1N1KfQ1dSnT3PssZ701pFPQ18IfGj/gpJa6DrF/pngPSI9Xlh/df2hdcQ+bXjcP8AwUk+J8N1F+60S7/6Yw16FLJsVVhc5Z42mj9VfNT1pDivjT9nv/goBpvxB1mLw/4y06PQtRm/49po+YZa+yowGjHrXn4jDVcLU9nVR1U6tOrsPpu4VXvryKxtZLiWSOGKP/WSSdAK+Mfjd/wUR0zwjql3pHgjTY9du7X/AFt1Kf3NPD4arinakgqVadL+Ifa/mCo5q/K66/4KSfE+a683yvD8MX/PHza9Z+EP/BSgajq0WnePNIt7OK6/1V3p5J/7++ld9TJsVSp3OWnjadQ8b/4KIf8AJwtz/wBguvvv9kT/AJN/8H/9etfnp+3jrFj4k+NA1fTrmPUdKubD/Ww1+hf7In/JvfhD/r0r18yVstpXOTD61T2aiiivjj2x9FFFABRRRQAUUUUAFFFFABRRRQAUUUUAFFFFABRRRQAUUUUAFFFFABRRRQAUUUUAFFFFABRRRQAUUUUAFFFFABRRRQAUUUUAFFFFABRRRQAUUUUAFFFFABRRRQAUUUUAFZ2s3n9m6TeXP/PKKST+taNZ+q2o1LTLu2/56xSR/nxTW4H4ZeN/GGp+PPG+q+IdRl867upZf31e+/sb/sv+Gv2gv7avvEV7cm202WKEWlrL5UteOfGL4S658IPFmoaRrVtJaQyy+bazVU+HvxO8VfCvWf7T8KavJp13/wAtYf8AWxXVfsPsnWwFsI7M+T/5e/vT9AvFX/BOH4XTaFL/AMI0+paTqvl+bFLc30suP+2VfnF4y8N3PgnxHqGh3vmebYy+V9rhir618J/8FMPGdndeX4j8P2Woxf8AUPPlS17R4B/b0+FPjaeGHxBpH/CM3d1L5MUt5bxyRSyfWvmsPUzPLP4q9oddT6tiv4Zz/wDwTU+JV7rfhnX/AAvfXMk0VhJHJY+d6HqP5VR/4KmQ/wDEl8C/9fc3/oqvtjQ/7FvbSO90YWUttJ0ms0jx+dfEf/BUL/jw+Hf/AF9S/wDoqvHwNX22ZKpa1zrq0/Z4Y+BYf3Mnmx/ufK/1Xk19M/s5fsR658atB/4SDVdS/wCEe0WX/j1kEfmzS184aHpv9sa9p9j/AM/V1FF/5Fr9zfDOh2vhvQbDTbOPybS1ijiij9K+oz/MqmFgqVI87BYf2p8C/Eb/AIJoy6boMt94R8SG+u7aPzBaT2w/e18T6hptzo9/d2Oo20kOoWv7qWGav3lxx5n+qr8pP+CgHhCLwv8AtDXV1ZR+VFqdjFLLXHkGbVa1X2NY2xuGp0l7Wme1f8E4vjhcalb6h4A1m9ku2tf3liZuuK+tPjd8TLX4S/DPWvFFxIPMtYv3Yx/y0r8sf2RdYk0j9pDwrJbyeUJZfKlr64/4Kaa88XgLQPDwl8mHUrrfL+FefmWXU/7TVJdTbD4j/Zrn5++MvGGp+PPFF14l165ku9Quv3ss03/LKL/plXun7OP7F/iD4+WH9uajfS+HtA/5ZCWLzTLXz3aWf9sapaRf8/UsVr5P/TKv23+FvhuPwj4D0HR7eIRQ21jEP+2le5nWN/svDKlROLB0/rVT96fGviz/AIJi2y6FLL4V8WzLfRDMcc1sMSV8ReLPCup+Cde1Xw9r1j5N3ay+V++/9G1+6kjbq/Nr/gpl4Pi034n+H9ci8uKW+sfJl/7+15OSZtVq4n2NY3x2Gpqn7Skb/wDwT0+PtzDr0vw2169kmth/yDPNr7A/aP8A+SH+MP8Arxkr8kfgvrFzoPxk8H6nbf8AH3FfRRV+tH7R37z4E+L5PXTCaxzbDKhmVN0+tjXDVPa4Y/FyH/j1irb+2a54wl0rQ7aKTV5Yv3Vrp0NYkP8AqovMr75/4Js/CGwvNP1bx3e28cs32g2tr5lfcZljfquF9rUPJw9P2tU8Q0r9gX4w67o8tzHpGm6dmP8A1N3c/va+v9J/ZFufF/7OPhrwF4rvf7Ju9Nk83/RP3tfVn/Lalr8wxOdYnFPU+ip4KnTPyH/ay/Zy039n7U9AtrLVpb/+0rcyS+dF/wAtQa8c8J6D/wAJJ4t0XTJJfJ+3XUUXnV9lf8FQ/wDkaPBXPlf6NLXyL8Lf+SjeFP8Alj/p0VfomBxFWplntXueFiaf732Z93aT/wAE0PD8N1YXP/CW32IpY7ryvLFJ/wAFGvFN74V+GfhbwvZXssEc8uZpIz5XmRxAcV9rWZzaxf8AXOOvnj9tj4C3/wAb/hWY9GxJr+k3Iu7YAf61Ocxfy/KvzzD46dXG0/rLPcqUv3X7o+PP2G/2ffCvxk8Ra1feIv8AiY2GkHEWn1+gkP7O/wAMYYREngPQBHjoLCLzPzxX5L+A/ip44/Z88ZXd9p0n9nah5vlX2nTReVX1p4J/4KbHyoYvFXg2W6l/5+tJlr6DNcFjqtX2tF6HJh6lOn/FMn9t79knw98OfCcvjjwVa/2cI5BHfWH+thlH/XKk/wCCZfjy7s/E3iXwg0tx/ZX2cXVtDNH/AKqTPP6V9I+D/wBtj4P/ABImi0x9bitLuX/mH6jb4/pXt+lWekm1FzpkVlmT/l6sI4x+teTVxlanhfquJp/M66dOl7T2tM5D4/8AxTh+EPwv1rxBLL5UsUXl23/XWvyR8E+FfEv7RXxU+zfaZbvWtTufNuppv+WUVfbP/BTjWJP+ED8N6J/qrW+uvNlrj/8AgmH4Vim1jxh4mkjxKI4rCOvQy3/YcDUxSOXEfvavsj6M+GP7Ffwx+H2kQwTeGrPXL/y8y3eqxC5PmfjVz4i/sd/DDx1ostsfC2n6XdeXiObT4hbEflXubRfLxQsb4+c18t9dxPtPa+0PU+rU/Z2PxF+IHhfVv2d/ipf6cL/ytU0O5imhmh/debX6/fBPx5/wsb4X6B4hkMZmurbMsn/TSpPE3wT8EeMr6W+1nw1Y399IMSXUsX7x6uTaHpvgPwLdWujWUdpaWVtL5UMQ6cV6WMx1PMIU421OanS+qn5uft5fH65+IXxLu/CtlfSf8I1o8X72GH/lrLXc/sj/ALDum+NtBtfGXjq2k+w3IzY6TH+6H/XWvkzQ9Nl8bfFW0tpP339p67/pX/XLza/bvSNKttH0u0sLePyrS3ijjjj9MV7uZYj+zMLTwuG6nJh6ftantapwH/DOPwy/s/7EPA+h+Tjy8/YI/O/7+V8VfthfsSab8PtLl8beCYhDptqM3enSfvRX6RGMKuxOBVHXtNtta0O/sbiNJoLiGSOSP14r5jB5jWw1VO56FTD0qiPzN/YL+Pl14F+IH/CGajfSf2Bq/wDx6wzf8spf+mVfefxS/Z/8E/GSewufFWmyahNY/u4fLl8uvyDm/wCLb/Evyo5f+Re1j/Xf9MvNr9t/Dt6NU8PWF7/z8W8Un6Zr18+pKlUp4ml1OTB/vNKh+UP7bPwm8NfCf4sWeieHbKS1sJbDzZYpZPNr6T/ZR/ZN+G/xI+BfhnxHrmkPd6rdQ5lmjuTXjn/BSf8A5Ltp/wD2DK+wv2FP+TY/Bn/XF/5muvG4mr/ZlL94ZU6dP6yeqfDj4a+H/hR4XttA8NW/2PSYZJJY4d5fmQ5z9K/Kr9tr/k47xf8A9dK/YCvx/wD22v8Ak5DxfXnZD/vVzXG/wz9Lv2Zf+SH+DP8Ar0H9a+UP+CmXxHuf7U8N+CLaSUWssf2u/wDK/wCeVfV/7Mv/ACRHwb/16D+tdN4s8B+FvEkn27XdIsruWOLyvNu/+eVefTxH1bGura+51fxMOfB/7Ev7I/h/4j+F/wDhMvGdt/aNh5nl2On48uKL/prX2qf2d/hjND5Z8B+HpIv+wbF/hXMa5+0d8H/gzYw6TJ4h03TraP8AdR2unx+b+kVeX+IP+Cl3w602TytG0/U9eP8A0y/df+jK6sQ8djqvtaaZnTVKnT1PIf25f2WfD/w+0O28b+DLCPTYpJfKvrT/AJY/9+q0f+CYPim5i1nxf4fMn+iSRxXcUP8Azyrx/wDaY/bE1b9oLRzoltYf2Ho0cvJ8zzc16J/wTP8A+SneJf3eJf7NH8696rTq08o/2nc86n7P6z+6Pt/9ov8A5Ib46/7Bs3/ouvxi8JzavDLaW2kyyfa9Tiitf3Nfs5+0Z/yQrx3/ANgq5/8ARRr8rP2QrWPUP2ifh5ZXEXnRSXOZP+/VY5DU9jgqtU1x38Wmj7l/Z8/YS8IeD9Bsb3xfpsWueIJP3svnf6n/AL9V6x4q/ZW+F3ijR7vTpfB2lWolj/1ljbCKUflXrwjyKR4o/L5jzXy1XG4ipV9pc9Gnh6fs9j8Uvjn8K7n4G/Fq68P+b+90yWLULCb/AKZV+s/7OvjaX4hfBXwZ4glk82S+sBNIfevz8/4KRQ/8ZAD/AJY/8SyL97X2r+xF/wAmxeCv+vWvo82/2nLqVWocmH/dVfZnkX/BQ747X3hPRdL8EaDe/YtQ1T97dS/9Mv8Ann+NfM/7IP7KcXx81K81TVopYfB9rJ5UuJPLmll/66Vn/t1a7Jrn7SHioRSebFaxRQ2v/fr97X6D/sZeGbDQv2c/Cz2uGj1G2+1mT/np5vNbVKiyvLKbpfxKhjT/ANpxP7w39F/Zf+F2g2ENtb+A9ElSLpJdWMUsn54rxL9of9gzwh4m8O6hqXguxj8Pa/HFLKIoR+5l/wC2dfYyqfWobkn93sr5OljcTSq+09oejUw1Kx+C+rQ30N1d2Ooyyfa7X91L53/LKv2K/ZF/5N58If8AXrX5x/tveD7fwt8f/FNtB+6ttTh+1HH/ACyr9IP2Rf8Ak3vwh/16ivsM7q/WcDSqnnYKn7KqexUUUV8Ie4PooooAKKKKACiiigAooooAKKKKACiiigAooooAKKKKACiiigAooooAKKKKACiiigAooooAKKKKACiiigAooooAKKKKACiiigAooooAKKKKACiiigAooooAKKKKACiiigBB3qnqF9FZ2ss81xHbRRjMksh4Srg71xfxi8Ijx58MfE/h3/oJWMsNFPV2AyfG3h/4ffEqz+ya6dJ1KL/amjNfOnir/gnD8O/FUMlz4W1q50eKUfu4oSJYa/OfVrO+0HVLu2uftPm2MssUsPmy19sfsS/tg+GPAvgbTvAviu5/s5LDzfs13N/y182Uy/1Nfb1Mux2Bw3tsLVPD+sUqlS1U4b4g/wDBOf4geFrWW50W6svENrH/AMsYxiavlu7s7nR9Uu7G9tpIdQi/dS2k3/LKv2G8U/tVfDDw7ocmoyeLLSWIDzBFayZlkr8o/jF8Qrb4p/E/xB4qso/KtL6X91FFFXrZJisbWdsUtDkxtOlS/hH1B/wTe+LOsWnja7+H17dS3enyW0l3bebJ/qq6/wD4Kkf8gv4f/wDX/L/6KrzT/gm/4Huda+Ll54kMPl6dptr5Jk/6a16V/wAFRpPM0XwBJ/09zH/yFXnclP8AtteyNf8AmFPhLwnqX9g+I9KvpP8AllfRf+ja/dDT7qLVNNgubeXzbWSKOSKT1r8Ga+4/2Y/289N8B+ErTw38Q5bmGxtYvKtdWij8wH616PEmCqYlU61IMuxCp6M/RCXHr9/ivyw/4KIa9HrHx6ktYOTa2EUVfSfjr/go58OtN0WYeFZbnW9V8vMUMluY4vzr86PGXjDU/iF4t1DxBrUnnahfS/vZv+eUVebkGW1VV9tVVkjbHYhVafs0d3+yhpsur/tDeBY4/wDn582vrn/gp5o9z/whng/V4v8AU2t/5Mv/AG1rzn/gm/8ACGTXvGF38QL6x8q0sv3NgJe//TWvsr9p/wCEa/GT4O6toMcXm3ZAubb/AK6jOP50syxy/tOm+w8NS/2Y/HLSbz+zdU0+5/59bqKWv3G8BatFrngzQNRtpPNhubKJv/Iea/DnVtNudH1TUNM1GKS0u7X91L53/LWvsP8AZR/boi+GXh2Hwt47jlk0u1/49dRh/e+XFXp8QYKpiqVOtS1OLBVPZVP3p+kVfnR/wU71+2vfHXhXSY5f3tvYyzSf9/a9p8Wf8FHPhbp2kXMug3d7rd+B+7hFrLFGfxr87fix8TtX+MHjbUPFWtS/vf8AllD5v/HrFXj5BltX6z7WqrJHZjsQnStSD4Q6bc6x8WvB9jbf62XU4q/XP9oiHyfgJ4vj/wCoYRXwr/wT0+Clz42+IH/Cb3tsYdK0iXzbXzYv9ZLX3h+0n/yQ7xj/ANeMtPOsSq2Pp0l0DDU/Z4Y/FaH/AI9f+2dfqn/wTrh8n9n2KT/nrqU1flZD/q4a/Vj/AIJ3/wDJvNp/1/S16/En+60zHLv4h9R0UVFNX5afRH55f8FQv+Rp8Gf9eUv/AKNr5B+Fv/JRvCv/AF9RV9f/APBT6zl/t7wVc/8ALLypYo6+JdD1KXR9Z0++tv8AW2Mvm1+vZIvaZZZHyeJ/3o/d+z/49Ysf6ryqguLy2haMXEqQt/rPLkkr4w8Of8FL/DV3Y6XbXPhvUotQlMVrJ/zyEtcp/wAFJvDd9qUPgvxlGklrpUkf2S5/ef8ALWX/AFVfnf8AZ9VYn2VXQ9ypiP3f7o+uvG3wM8CfFiz3+ItAsr4/89rb/wCtXgvjb/gm34E1I+ZoOrX3h6X/AJ5g+aK8/wD+Cf8A+0pofhzw5deCPE+pf2fqIk822u9Ql/dS1962evabeW0ctvfW80P/AD082tqtTH5bV9nTuKn7KruflX8cv2JPG/wg0e61uIxeJ9GjGZZLX/XRVt/sM/tEa34K+I2k+Eb69ku/CGrxfuvO/wCWUtfbH7THxw8GeBPhf4iTUNStrm6ubWWKKzik80ySY6V+aX7KvhC58afHfwVZW8cnmwy/a5f+mUVfTYao8dgarxZ59Sn7Kr+6Prr/AIKhWkv/AAjfg+5j/wBXFcy5rI/4Jc69beT4v0PzM3WYro19DftgfCeT4vfBu/hso/8Aia2P+lWtfmj+z58Zb39n34oRavLFJFD/AMeGpw1yYGn9ay2rRW5rX/dYlM/amPpS8VwXgH4teFviNoUWpaLrVtNFLF/qxKP3dRfET4y+Fvhlo8l9rut2tpJ5eY4jL/rK+O+rVef2dj1vaUyn8Qv2iPh98M9Y/szxF4lsdO1DyvN+ySH97itKx8WaX8Uvhzdan4cvo9R0++tZfKmir8jPi5411f8AaP8AjHdalbRSzS6xc/ZLWGL/AJdov9VX62/BLwJH8MfhfoHh4RRwm1tgJf8ArpXuYzL6eX06bf8AEOWnU9tUsfjv4CvJfDfxa0S5kij/AHWu/wCled/11r9wLS7jvrWK5iPmRyJ5ie9fkJ+2X8E7n4TfF7UJfs3k+H9Yl+12s0X+qilr6u/ZA/bD0PXPCWmeEvGWoxad4hso/s0cs3/LaP8AyBXq5th3jsNSxVI5MPU9lU9lUPtWRf3ZNU9SuYrPTbqaSTyo445CfwqjJ4m02G1+0yajZiH/AJ6+bXx1+2T+2BpOj+HLrwb4R1L+0Nbvv3Ut1Cc+VXzWFwdXE1VTSPQqVadM+EfEP/FefEa7+xf8xjWP3X/f2v228O2n2Hw1pdsP+WdnFF+Uf/1q/KP9iX4K3PxS+L2n6pLbSf2JoUv2rzv+WUstfrcjbc17XEWIp+0p0kcuDT3PzA/4KT/8l30//sGx/wA6+wv2E/8Ak2TwZ/1xf+Zr4+/4KUfvvjlp0WfK/wCJZ1r6O/Yk+L3hCz/Z/wDD+m3PiTSdOu7HzIZbW6uooq2xVJvKaVjCn/vJ9bmvx1/bW/5OR8Yf9sq/XTQvEemeKdLj1DSb+21Sxmb93c2sgkjP4ivyQ/ba/wCTkPF9cmQ/70b43+Gfpb+zL/yQvwb/ANeg/rXxj+33+0pq8njaXwPoOp/ZdKsYv+JmYv8AnrX2f+zH/wAkM8Gf9eg/rX5Y/tVaPc6b+0N8RftsUkMt1qcuoReT/wAtYq2yrD062ZVfaeYYj+Eetfs4/sI33xl0GLxV4i1e50nSrr97a+T+9lkr6j0f/gnb8KLGDy9Rsb3Vpf8AntLcFP5V1f7Kvxl8L+PPhPoEVle2tpfW1qIpdP8AM8ryq9c1fxtofhy1kudS1WytYh380VxYzGY72rpK9jSlTpezPjT9tr4KeDfhX8BWk8M+GrHTpftP+trz/wD4Jn8fE7xLH5vm/wDEtH86wP24P2prH4v3UXhHQZfO0DTZfOurv/nrWr/wTZ1C2tfid4gFxcxw/wDEtEf73913r6ONKr/ZFT2p5/tKX1n92fdX7Rv/ACQ7xv8A9ge6/wDRRr8tv2NP+Tmvhr/18/8AtrX6h/tDSiT4D+NZB+9/4lEx8yL/AK51+Xn7Gn/JzXw1/wCvn/21rz8q/wCRbiTXE/7zTP2Wooor409w/LP/AIKQ/wDJfB/2C4q+z/2I/wDk2PwV5n/PpXxh/wAFIf8Akvg/7BcVfZ/7EcYl/Zm8DZ/59K+wxv8AyKaJ4dP/AHln57ftwaRJpH7Svi+MR/8AH15U0X/fqv0Y/ZA1a1179nPwSbSTItbCK1kPvHxXzV/wUk+DNzLNpHxAsbaWWGIfZdTFr1A/56155+w/+1RbfCW5/wCER8TS+T4Wvpf9Auz/AMsq3xFP+0Mspey3phT/AHWJP1GqGasjSfF+ka1a/adP1Kzu4f8AnpFKMV5F+0D+1B4W+EHhW6ddWtbvWnik+y2kMnmDOOsnpXx1PDVatRU7Hre0pnwF+3fr1tr37QGvCCXm1tfKNfop+yL/AMm++D/+vQfzr8d/E3iS+8bazquuatc/a9QvvNll/wCmtfsT+yJ/yb74Q/69B/Ovts6pexwNKmeXhv4p7FRRRXwZ7Q+iiigAooooAKKKKACiiigAooooAKKKKACiiigAooooAKKKKACiiigAooooAKKKKACiiigAooooAKKKKACiiigAooooAKKKKACiiigAooooAKKKKACiiigAooooAKKKKACo5f8AVmpKZQB8mftM/sMaP8XrmXxB4dmj0TxVIOW/5ZS/WvizxZ+xf8YfDeoSxf8ACI/8JFHH/qrrT/8AVV+w1Q/9/K9rDZ3isLT9l0PPqYKlVPxfi/ZM+LHmfu/hrq3myf8AXKvVPhr/AME9fiL4zuLWbxH9n8J6f/y1hkGZq/UfA9P/ACLUtd9XiLFVVZB9SpHBfCf4M+H/AIK+E4dA8O2+IB/rZZT+9lr5L/4Kkf8AIL+H/wD1/wAv/oqvvbtXwT/wVM/5BXgD/r/m/wDRVc2S1J1MfTb3Fjf4R8A2n/H1af8AXWL/ANG19s/Hj/gnzrEN9L4h+G3l3VhLF+90Ob/2lXxNaf8AIQtP+vqL/wBG1+9On/8AHpD/ANc6+t4gxtXA1aXsmedgsPTqI/Gab9lf4xf8e3/CB6t/5Cr2T4O/8E8/F3i/VLS58aRR+HtEj/1loJM3Utfpt5PtUsUOK+Yq5/ialP2R2fUqdzC8E+BdL+Hvhm00PRraO00+2jwBW7NFJ/yzqaivmG/aas9XyPl/9pL9ibw98Z5pda0mWPRfEojxHMIx5Un1r4e8YfsVfGHwXdfZbbwtJrkf/P1p8v7qv1/k+4ajIr28HnWKwv7tPQ4KuCpVT8ZP+GU/jDdyeXH8P9Wr3P4P/wDBN/xJ4ivrW++IF1baVpf+t/s+0/4+fxPav0kaMYwN0f8A1zNWI/u11VeIsVUXs4aGVPA00c74K8F6Z4D8P2miaNZR2en2sflxiKsX4z+E73xp8L9f0PTQJL++tTFH5ld9RXge0fP7V7noez0sfkzD/wAE+Pi7DH/x5WP/AH9r7y/ZB+Fmt/CH4Sw6B4hSKLUPtUkuIemCa9u8v95nMlHl+v7yvRxmbYnHU/ZVTGlh6dLUmpJYvMqSkryTrPH/ANo/9n3TP2gvA8uj3kn2W/h/e2N3/wA8pa/PHxZ+wD8XPDahLfTbbxCI/wDVTWEuK/WqT/VmnV6uCzfE4D93S2OSphqdXc/Ijwl+xr8ZbjWdPuZ/CVxp8VtdRS/6VLFX6eeIfhnpPxC+H58Oa9ZLPZzW3lSQyfwPj/Gu18mj/ltU4rNcRjqntX0CnhqdI/L34r/8E6fG/he6u5PB8lv4n0Uf6q0aQi6irzb/AIZ3/aC02L7NbeG/FEUP/PKG6r9ivKElJ5P+3Xo08+xXs7VDlqYI/Jvwp+w78YfGmpk6lpn9hj/ntrdz5tfef7Nn7Kfh79n3T5Zbf/iYa9df8fWoTf8AtP0r3SGpOK4MTmuJxVP2fQ6qeHp0iGSNyODXx7+0x+wba/Ei+u/EHgy6t9K1u5/1tpdD/RZfwr7L4xVaWOJny9cmGxNXC1PaUma1KftD8gNQ/ZH+N/gnUJbXSvC2rZ/5+9Juv3VS6J+yD8b/AB5qkVtq3hvUof8Ap71u6/dR1+vUkPHTzKWvb/t7Enn/AFI+WP2X/wBiXTfgzMdc164j1bxJJ3i/1Uf0r6l8njp/rPv1NHin8YrxMRiauKqe0qvU9CnT9kcB8W/g34f+NHhG68P+Irfz7WUfu5R/rIz7V+eHxQ/4J3/EDwjfXcvhiK38TaV/y7eXIRdxV+pwqCurB5liMJ/DehlUw1Orufjp/wAM7/H2aL7N/wAIt4olhj/5Zfaq9K+F3/BO3x74ouYpfFckfhPSv+WgEvm3dfqB5IEmaPL+X1/66V6FTPsVb3NDl+pU7nG/C34T6J8H/DFroegW0cNtGP3kpH7ySuz8n915dWKK+aqXq6s9Q+Wv2xP2Tb34922lajoNzZWev2HSa6HElfIM3/BO34prc5Om6RKI/wDnlLX6v7aj8uvaw2c4nC0vZU9jlqYenueIfsgfCnVvg18DdG8Ma9BbQ6pb3FzLLFanj95KTn9a+Xv2mf2M/iN8TfjFr/iDRbax/s++/wBV50tfoh/y2oIzXLh8wqYWr7WmFSn7Wn7M4P4J+E73wX8L/D+h6kBHf2NqIpfKrxr9rD9juL47SxeINCuo9O8V2sXlRTTf6qSvqVajM1ZU8ZVpVfa09zX2ftKfs2fjzqv7JHxq8IatMtt4X1UsOuoaTL+6krb8P/sg/HT4gyGx1bTdS06L/nrrdz+6r9ZvKk9P/IlHk+3/AJEr2nn2JOX6lTPi3Tv+Cemm+Hfg7rWkQ3MWo+Lr6L93eTf6rNfJcP7LPxv0fU/s9l4M1aGX/j1/tGGWv2LAHP8A0zo8n95/rJK5aedYn2bVQPqVI8cvPh/q13+zZN4RlP8AxOpdCktP3sn/AC18rFfI37OP7F3xK+HPxo8F+JdZt7EWGmSebcmKX97/AKryq/Rz3pIx7P8AjXJTzGpSp1KS2Zr9XJ6KSPpS1wHWfCP7ZH7KPjz4yfFJdf8AD0FqbAWnkkzS4r6W/Zn8B6t8Mvgt4W8N635f9qWNqIpfK6V6t5QFIi/LXdVxlSrh1hnsjH6vT9p7UzNd8O2PibR7zStQiS7sLmLypYZOhFfnn8bv+CcWr6bqF1qPw7kt9Q0o/vf7Ju5P3sX/AFyNfpBt9Ki8sf8APOng8bVwj/dMKmHp1dz8dof2cPjzoP8Ao2neFvFFpF/06XVd98M/2APiL461OK68WRx+HtPk/wCPr+0JPNu7mv1G4i7f+RKm8qvVqZ9iTk+pn50/Hj9gvxTqXie0j8B2VjD4ftrXy/3p/e+bX2n+z74N1L4f/CPw/oGrRxxX9jbCKTyulehDH/XOp68/E5jiMXTVOr0NqWH9kFFFPryzrCiiigAooooAKKKKACiiigAooooAKKKKACiiigAooooAKKKKACiiigAooooAKKKKACiiigAooooAKKKKACiiigAooooAKKKKACiiigAooooAKKKKACiiigAooooAKKKKACmUUnmigBvHpS/hXJeNfij4Z+HNj9p8Q6vb6cmOBLIN5/CvBNb/AOCjnwf0e6lhiutW1FoxzJa2JMf55rppYWtV/h07mTqUz6p2gUfhXyHD/wAFNfhXLJh7bX4Yv+epsOK6Tw//AMFBvg/r0nl/2zeWZ/6iFr5VbvLsVT/5dsy+s0j6WLbd9fPH7WX7M17+0RZ+H7ez1iPSBpssk0kkgz5mQOK9R8A/Fjwr8UorqXwzrFtq0VsY/N8mT/V5rrJLqOGIGTiL/npJ0rkp1KuFq+ZpU9nVpn58xf8ABMXWoZoZP+Ezt8xzRSf6k/8APTNfoXDbiGMJmvIPiD+1d8MfhxJ9m1bxBbS3X/PG1/emvKLn/gpt8JYf9QmvTfSwr1KtPHY+zabOVfV6J9e5NNyfSvk/T/8AgpV8I7yWKOU61aGTp5tgf8a9a+GP7SngT4vXjWvhzVPOmjj82SKaPyz+tcFTB4ml/FpnV9Yp9z1fj0o49K8o1L9qb4XaPfz2N54w02G6t5PKkiMvQ1VP7X3wf/5aePdJh/66y4qfq1b+Rj9rTPYqK8is/wBrL4SXdzDa23jjSJppZPKjjil711Xjb4v+EvhxYW174i1u102G5/1Jmk/1n0rL2FW9rB7Smdlx6UvHpXj3/DXfwi/6HvSf+/1H/DXXwjYfu/G+mTf9c5c1t9TxP/Pt/cHtKZ7F0o61xvgT4teGfida3Vz4a1e31OK2P7zyZM4rpbu++x28kknlxRx95ZK5vZv+GzUtbj6UuTXh3jz9sv4Y/D+8ktr7W5LqaPqunxedXmsn/BTb4Viby47XXpT/ANeFd9PLsVU/h0zH6xTPr0U0pu5zXzR4R/4KF/CDxVdRWzapeaTLJ0/tS1MNe9+F/GmieNrH7doWp2erWn/Pa0lEgrmqYerS/iKwKpTqbM3qKh+1ioJtRis4ZJZ5I4YYuZZJJP8AV1j6Gxc59KT8K8I8dftn/CjwFJNFeeJRdXUX34dPj82T8q86k/4KbfC1ZMR2XiKWL/nqNP4/nXdTwOKqbU2cv1ikfXoppXd3r5q8J/8ABQb4R+Krnyv7TvNK/wCmuo2vlV714Z8aaP40sI77Rb+31G0b/lrDJmueph6tL+IjRVKdQ3qbxmsjxB4gtfDej3ep300dpYW0UksssvtXmjftbfCfbkeNNN/7+VMKVSr/AA0OpUVPc9j/AApPwrx7/hr74Q/9D5pP/f2tDw7+038NvGGuWmk6N4qsdRu7n/VrDL1rT6tWX2GHtaZ6nRUXnVLXOahRUXne9cZ43+MnhH4b23m+JtdstJH/AE2lq4QlU2VyeddTufwpu0V8ra3/AMFHPhHo929rFdatqLj/AJa2tiTH+eazIf8Agpt8KZpPKkg1qL62n/167VluKmv4bOf6zTPr2kwK+aNC/wCCg3wf16Xyo9YvLQ/9PdqYq9i8FfFfwz8RdPur7w9qltqVpZN/pMkMmfK/d5rknhqtP+IjT2lM7Xn0o59K+eNW/bu+EWkf8zDJd/8AXnF5tcxL/wAFKPg/DL5Zm17P/YMP+NbfUsT/AM+xfWKfc+rd1G418m/8PL/hB/e8Rf8AgrP+NaGh/wDBRb4QaxdCL7Xq1n/011CwMX9aPqOJ/wCfY/rFPufUlGa888C/HbwT8Shjw54hstQl/wCeay813vnfjXPUpun/ABFYftCTBo296j86vK/iD+0/8Ovhkkw1rxJaiWP/AJYWsnmyflThTqVf4SNPaI9Z/Cj8K+R7r/gpd8KIZfLgj167P+zYEf1q/ov/AAUc+EusS+W82s2h/wCm1gf8a7P7OxVr+zZzfWKR9VUVxngj4qeFviPax3Ph3W7LVocf8spf3ldZLdCKOWU/6uOvOqU6lN2Oom4o49K+fdS/bm+E+jri41x/N/55RxZrlNQ/4KSfB6yl8sXWvyn/AKZaYTXX9TxP/Psx9pT7n1b+FH4V8m/8PKfg/wD89tf/APBYf8atab/wUc+D2o3UUX2/VrRZOkt5YmOP880/qWK/59mX1ikfU+33o2muB8D/AB08EfEaOH+wfENleSSf8sRJ+8/Ku5+1CuSdOpT/AIiOr2iJuPSjj0ryG8/aw+Fem311aXvjLTbS6tZfKljll5BqL/hr74Q/9D3pP/f2un6nif8An2/uM/aU+57HR/nrXjn/AA198If+h70n/v7S/wDDYHwe/wCh80n/AL/UfU8T/wA+39we0p9z2LIp9eM/8NffB/8A6HzSf+/td94J8caT8QdCj1jRbpLywlkeOOYd8GspUKlP+IrB7S501PplFZmo+iiigAooooAKKKKACiiigAooooAKKKKACiiigAooooAKKKKACiiigAooooAKKKKACiiigAooooAKKKKACiiigAooooAKKKKACiiigAooooAKKKKACiiigAooooAKSlpKAI/SvPfjl8Qj8JfhP4l8UpFHNLptqZoov+eknpXoXYV88/t2WdxN+zj4lNt/q4x5stdGFpqrWppmVT+GflZ488bav8SPEd1q+vX1zdy3UvmxQ+b+6irF/wBT/wAsv+/NEP8Ayy/1flS1D/7Tl/dV+50qSpUv3R8ZUq+1YfbIvN/eXP8A5FiqbzvO/wCm1fY/wT/aq+EcWm6fonjf4eaNpssUXlfb/wCzIZRLXteh/sj/ALP3xfkl1zRh9q+1f8srS68oR/8AbKvnKmdvC1X7akdaw99jgf8Agli0S6X8SYrfy4vLurUfuf8ArlUn/BQD9prV9A1iH4feGL46fL5Xm6ldx/8ALT/plX1H8G/2evCnwF/tkeGbd4ItSMUsuf8ApmCP61+T3x416XxJ8aPGupSf8tNTlr57LaVLNcyqVeh6NX2mFw3szgP+Wvmyf62X/W3c372pfOlhh/5aQ0V7/wDsa/s+6Z8d/G2qxa15n9i6RbRfaYfN/wBbX32JqUcHS9rVPDpU6tY8A/e+X/rZK+rv+Cb0W345arH1i/syT/W16j8QP+CZ1trHiO7ufDOuf2Rosn+rs5f3teifsw/sZ3v7P/jq78QXniGPUhNa+T5QixXxmZ5tgsVhrUtz1sPg6lKofm58WIbab4l+MP3Vt5supy1zXkxf8+0VfSn7e3grSPAvxstLbSrbyYr6x+1S181V9blvsq2FpM8+rdVTW8Mwxf8ACUaJ5kUf/H9F/wCja+4/+Ck0Mf8AwrXwP5vl/ei/5Z18g/BLWPCug/FDRdS8ZxyS+GrWXzZIov8Anr/yyr6u/ak/ab+D/wAYPhXNpFubybVLb/j182H/AFVeHmVKp9fpWpaHXTf7o+FvJ/6ZRf8Afql8mL/n2ipIfM8r95/raJpvJil8uvrqiVjyup+hv/BL+GOHwd4y+zeXj7XF5f5GuG/bq/ag1fWPFs3w/wDDN79j0uy/4/7uL/lpX0x+y74b0P4dfs46fr+n20cMlzpg1C5l9T5Wf6V+Ueualc6xrOoX1zc+bd3V1L/6Nr8/wOGpYzM6tW2x9BUq+ypGf5MX+tj/AOWv/Laapv3sP/Tb/rjR/wAtf+uVfbP7Lf7Gfg34nfBi58QeIrG8m1S+ll+zyxXXMVfYYzGUsvpqpUPDpe1rHxBN/wBNPLmi/wCm1el/Az47+Jfgd4otdS06+km0nzf9K0//AJZeVXCa5pv9j6zqumf677DdS2v/AH6lrPhrpq0aOMo7AqtWlVP3V8E+MLHx74S0/wAQaVcZtL6LzYq/Pn9ub9qXUvEfirUPh/4Yvv7P0ax/4/ryLrLJ6V7H+wj8QJJv2Ydej7+GTdRR/wDfrzf61+bGraxL4k1S71OT/W6nLLdS1+e5Nlt8dUv/AMuz3MZif3RU8n97+78yb/0bU03/AE08zzf+eNEPmzS19u/sr/seeDPix8CR4p1m1uJtavvtX2abzfWvuMbjaWApqpUPIpU6tY+Iv9TF+88z/ttXpXwN+PGufA3xZaalp19czeGfN/0q0mrzrUNNl0G/u9Muf+XWWWLzqqf8sv8AW/uv9VLWlWlRxdHYy9rVo1T9j/ix4rsfHn7MPivW7KSOa0vvDt1NF/36r8a7SG2+wWn+jW037rza/UP9grUh8QP2a7rQNW/fRRXV1af9sq/Of4haPbaD438QWNlF/wAS+1upbX/yLXyeQU6dKtVwzPWxv7ykqpzPkR/88o69b/ZPhi/4aH8H/uo/N+1V5VX1v/wTb8JaR4n+KHiS+1Gx8270myiubWb/ALa17ecWoYW55+FvVqn6cVNUUNS1+OH2R5b+0R8VF+D/AMK9b8QOf30UXl23/XWvxx8WeMNY8eazLrmvX0s13fS+bFDN+9iir9NP+Ci2m3N5+z7NLbjzPst9FLJX5bed/qvL/wCustfpHC+GpOn7Vnz2ZVLBD/qv+eUVQ/bP+el9H/39iqaGaWH97H5c0Xm19pfB39rH4Nf2ZYaJ43+Hmi6HdxRxW32n+zIZRLx/rOnSvqcbiKmE/hUvaHm0qftT4th/fRf89v8ArtX3x/wTP8r/AIVf8T5IxHF/pY/9Ja7rRP2Nf2f/AIpyy65oMkl59q/e4s7791H/ANsq9r+Dv7PfhT4F6Vqen+GLa5jh1KXdcfapfN7f/Xr4TNc2p4un7O1j18PhvZ1PaH4uQ+V/yz/56y/+jamr1/8Aav8ABOkeBPjlquiaDbf2dp8f/LKvGv8AXR+V/wCQa+/wFRVsKqp5NWn+9Jv3v/LSWj/lj5vmyV9PfsH/AAs8LfFPxh4gtvFWkfa4rWL9150tcX+198N/DXwy+MUukeFf+PCW182W083/AFVY08dSq4r6rYPZ1PZ+1PGtP1K+0e6iudJll0jUP+WV3DLX6hfsNftIXPxp8L3ek664/tvSD5TH/nqK/LKvq7/gnDqNzH8ep7aMZiudMlNz+HSvJ4gwNKphXVNcDV/envn7eH7Tl78ONPh8EeE7nyfEF9Fm5u/+faKvzbmm+2XXm3NzJqM0v/LaavVf2qvFMvjX4+eML3/lj5v2T/v1XlX/ACz82tsnwNPC4ZNhicTUqVQ/6ZSS/wDbGGj/AK6fvoq+qP2If2cfDfxwk1+/8VWsl5a2J8q28qTyvKlrxf4/fDG1+Evxa8QeGtOil/s+2/exedLXoUsdRrYp4TsZVKdX2ftTmfAfjzxD8Mdei1zwxff2RdRfvZbSH/VS1+uPwJ+Mtn8cvg2NfiljF/8AZ5Ir6If8spfL5r8bs/8ATSvun/gmTrkn9qeNPC1z++tbiOK7FeHxJgacaftl0OvBVX/CPhyaGKGW7i8qOaX7VL5v/f2iH/pnLHDXsn7XXgnSPAnxyv8ASNFtvJ0/yvtUv/XWvFa+hwHsnRVU86rf2pN53k/89YaP3vlf62T/ALbV9U/sF/CDwj8Wdd8YReKtM/tGK2ji8rzpa81/a0+G/h/4Y/GjUNI8K/8AIK+y+b5Pm/6qWuX69Sq4r6rY1+r1PZ+1PJdD1K+8K6zFq+ky/wBkXcX/AC2hlr9Tf2Kv2gpfjX8Nrqz1W6juvEGj/uppv+ev/TWvynr7J/4JkeZN8SvHUcdx5fmaZF5n/f2vO4gwtKphvam2Cqv2lj5X8eQxTfEHxXL5cc0v9p3X+pi/6a1z3kR/88o6+8vEX/BNPVdd8QatqUfiqOGK+upLrycHvXgX7T37Ptr+zh/wj9lJff2jdXUVdWBzLA1fZ0ae46uHq/xTwryI/wDnlHR5Ef8Azyjqaug+GWgxeKviN4a0O5/cxX19FF51e0/ZKn7U46dzn4oYpv8Al2jr9Uv+Cds2f2XdAHl+Vi9uo8f9tTXhc/8AwS+vZLuWS38VRxWpkz5OK+uf2Zvg/J8DvhRp3hK4uvtktrcSyeb9TX5xn+Y4bFUEqJ7mCpVKdTU9dj6UtJDH5MeKWviT3B9FFFABRRRQAUUUUAFFFFABRRRQAUUUUAFFFFABRRRQAUUUUAFFFFABRRRQAUUUUAFFFFABRRRQAUUUUAFFFFABRRRQAUUUUAFFFFABRRRQAUUUUAFFFFABRRRQAUUUUAMrA8ceD7Hx14T1TQNUXdYX1v5Mv0roAfaud8deLrXwN4T1XX72KSa0023NzJFF/rCBSp7r2YM/Jr48fsj+M/grrN3c2ukSav4fkl822ltP+WVeFfuv3vl/62Wv0nuv+Cl3w7uopIpPC/iSZZP3XkzWsfl/nmqniDwT+zl+0F4Ni8S/abXwrc3w80Tf6maP/tlX6Tgs3xNGnbE0j5irhqX/AC6Pzpmml83yvNkrV8HeMNX+HusRan4cvrnSLuL/AJ5S1L480fTPCvjLVdM0XUv7c0qOX/RdQ/561z9faWpYulqjzr+yP1p/ZD/aQH7QPgOX+0fKHiTTP3Vz5X/LT/prX5efEjyv+Fg+IPL/AOf6Wvqr/gmZ9p/4WN4rij/49fssXm181fHTQZfDfxf8V2NxF5MsV9L+6r4vLadPC5nVpUj0cRU9rhvaHFV9u/8ABLg+d4k+JEWPLi+z2v8AKvhz/lp5VfQn7Hn7QWmfAPx3qsmrW0n9lavbQxyXf/PKvdzzDVa2F9nSOPA/uqh+uMP/AEz/ANVR51fAfxH/AOCmt1o/iy6tfCHhvTtd0WL/AFeo3cssVeh/su/tleIf2gfH154f1Dw3p+kRWtt53mwSyE/rX5dUyrFUaftaq0PqPrFNnzv/AMFJv+S+aT/2B/8A2rXyXX0r+33460Px18crS40DUo9WhsLD7JdSw/8ALKXzf9VXzhX6vlH+4Uj5jE/xQi/1v7uof+esv7ub/nrXf/A3TfC2r/FPQLHxvc/ZfDcknlXMp/56/wDLKvq/9q79mv4K/CD4T6hqWnQjTtavov8AQYpZpf8AST6UsVmVPC4qlRsFPD/uvanwvUM3+rm/65VNUM3+rmr13rSOQ/WrwH/yZBZ/9ip/7Sr8m/8AltX6z/sreJNA+I37NdhoGlalFqNzY6YNPvoYf+XaXyv9VX5Ra5psum6zqtjcxeTLa3UsUsM3/XWvhuH6nssVVps9vG/wqZnzf8essXm1+tv7CP8AybroH7ryvnPFfkx/y18rzfJr7T/Zb/bE8LfDH4J3OgeIpbiHVbXzZbaH/nrXo8QYariqa9kjjwVT2VQ+RviF5X/CxvGHl/6r+3br/wBG1z//AEyrQ1zUv7Y1nUNT8ryft11LdeTWf/z1l/7+19HhqfsaNOmzlqbn3p+wd++/Zn+LP/XzN/6S18F2n761ir9Kf2D/AAG9n+zL4kjNtJ5euSyyxf8ATXMVfnDrmjy+G9U1CxuYvJltZfKlh/55V8vlNT2mOxR6GJp/uqZFD/rYvMi87/W1+qf/AAT9/wCTS/DX/XW+/wDR0tflZ/qa+1v2V/2ufB/wo+BZ8J6v5lpqFj9o8sf89fMJI/U1tn+Hq4rD0nSVzHB1PZVNT4+8b/8AI26r+68mWK+lrK/5bVLq2pS6lqkt9JF5P2qWWWWGov8AlrL5n/LP/W19FS0onK/3rP0j/wCCYf8AyS3X/wDr/wD6V8DfFj/kpfjCL/qJy1+hn7A9ra/Df9mO71/WpBpVg1zdX1xdTnAS2iB/efpX50/ELWLbXvHniC+066+16fdX0ssU3/PWKvi8o/e5nVqno4n/AHamczX2z/wS9m/4uF4+/wCwba/+jTXxNXsn7Pvx8k+Adr45vtPtZJta1KxtY7WX/trXu5vhquLw3sqRx4Wp7KqfsZ/y0lqavyeh/wCCg3xc6/bbHP8Azy8qv0y+E/iC88UfDXw5q2oYkvL2yillMfTJFflWNy2rgP4p9RSxFOtsT/ELwTp/xG8J6n4e1EyG0vovKPldY6/Jv45fss+N/gfrF3M+myavoksv7rUbOL/VRf8ATWv1o+IXjS0+HHhPU/El9HcT2NhF5skVsMnFfJ0v/BS74bz24t7rwn4jmjk/5ZSWscg/nXoZTisVhf4KuY4mlSqfxT85P3U0v/LP/tjR+9htYv8Alj+9/e1+i/jD4b/s7/HDw5F4gN7a+D7q5i/18X7maOvz98Y6bpug+KNVsdK1L+1tKtbmWK2u/wDnrF/z1r9Iy/MPrn7qqmn6Hz1TD+x2JfBvjbXPAeqf2n4cvpdOl/54wy/upa/V79kX9oQfHzwH9quvLh1qxPlXUUVfkD/qa+3/APgmPLLaeIvGsnm/8S/y/NlryuIMDS+re1W514Kr+8seP/tzf8nK61XgH/LPza9k/a08baJ8QvjlqmueHdSi1bS5R+7uoa8b/wCWcVe7lH7rC0rnJif4praH4q1fwrL5uk6nc6dLL/rfJlqpqF5c6ldS3N7L9ru5f9bdzS/va6X4Z/D2X4m+J7XRLLXNJ0PUL6T7LYw6h/y8y/8APKvoS0/4JrfE6a5zc65oEUP0NLE4/CYSr+9eoUqdWqfKP+pi+0yfuYov/ItffH/BNH4X31rN4h8b3trJaWt1+5sBLHj91Wt8K/8Agmto+k38Wp+M9Xj1yWP/AJdLUYir7S0PQ7Hw1pdrpunW8dpYW48uKGPoK+NzvO6WLp+xw2x6uDwXsalz8P8A4m+b/wALQ8YeZ/yy126/9G1z8Nen/tVeG5PCvx88Yab5ckXmy/aoov8AnrXlfned/q/9VLX3OBqe1wtI8Sr+6qn6J/8ABLk48D+NY/8AqKD/ANF184ft7w/8ZNa1+9/5dYq6P9iL9pTw/wDAq48QaZ4mmkgsL4+dFNGM/vK8c+P3xCtvip8Wta8QWXmQ2kkv7qaavnMNgqtPN6tW2h6NSr/s3szzryf3VfXP/BNT7T/wvbWs/wDHp/Ycnm/9/q+TK+4/+CYXh111Xxnr5jxa28cVoJfXjP8ASvR4gqf7DYxwP8Q8b/bx/wCTkNf/AHv/AC6xV4BXsn7X3jzw/wDEf44apq/h6+i1fS5IfKju4f8AVV4rXZlH+60jkxP8U2/D3irV/Ct1LLoup3Oneb/rfskv+trKu7yXUr+W+vZZJruX/WzTV6J8E/hBY/GTWNV0iTxBbaTrUVt5umWkv+tvpa4DULO50e/u7G58uHULWX7LdedXXTqUvbNdR62Iv9T/AK3/AK6xV+jH/BN34Q6n4V8O694u1q1ktJtY8qK2hl/55V+cP/XP/nr+686v1n/ZQ/aU8L/FLwd4b0OTUraLxpHY/wCk6TCeR5VfL8S1an1b2dPY9DLf4h9HzfuYq/OP/gp9LIvjbwpjj93X6OTf6mvzH/4KNeOvD/i74iafpejalFqOoaOTa30UJ/49pf8AnlXxmQf78j1sb/CPkeuw+CP/ACWXwJ/2HbWuPrpfhPrFjoPxQ8H6nqNzHaafY6nFLdXc3/LKKv1vFfwap8xS/in7lCHgUv2OOsvwz4i0zxVotpq2lXsWo6fdDzLe5hPEgrbr8FZ9uNop9FIYUUUUAFFFFABRRRQAUUUUAFFFFABRRRQAUUUUAFFFFABRRRQAUUUUAFFFFABRRRQAUUUUAFFFFABRRRQAUUUUAFFFFABRRRQAUUUUAFFFFABRRRQAUUUUAFFFFABSUtJQAi9a82/aK/5If42/7BktejrWZ4g0Wy8R6Nd6bqNuLyxuo/LlhP8Ay0HpV05qFRMmex+DH/x2j/rn5vm/9da/W3Vv2DPg1qX+q8KR2EvrBLJ/jXLXX/BNv4YXF15sUupWg/55Qy1+lU+JMKqdnTPA+pVT8vP+ufmVa0+zl1K6ittOtpbu7l/1VpaRfva/Tqz/AOCcHwxs5vMubjUruH/nlNLXrvw4/Zp+HXwmuftPhrwva2d3/wA/cg8yWlV4op2/coVPLqnU8w/YT+A998IfhvNqWtReVr+ty+dNFKf9VH6V5V+35+y/qWsaoPiB4YsftRMX/E3hi/8ARtffflhaikgi8ryjH+7r4inmNWlivrXU9f6tT9l7I/Av/ll5Uv2mGL/njNFU1fsb8Qv2Tfhj8TbqW61rwvbG+/5+oR5ZrzG6/wCCb/wxmk82O51aGL/nj5tfcUuKcPb96jyP7OqH5dL/AMtq+uv+Cb3/ACXHVv8AsGV9H6T/AME5vhRZyS/aBqOon/ptNXq/ww/Zl+HPwg1eXUvCvh6LTtUli8mW682TzTH6c152ZZ/SxeG9ih4bBVaW5+R/xY/5KZ4r/wCwnLXK+TX6/wCrfsW/BfXNSur698B2c13cyedNMbibMsnr/rKrf8MMfAr/AKJzp/8A3/m/+O1th+JMPRpey9kKpl1Rn5MeGf8AkYtE/wCv6Kvuj/gpB/yTXwR/uRfyFfQVp+xD8ELS7iuIvh/ZxSxSeZGRPNwf+/ld18RvgV4I+LGm2Nj4r8PW+tWtic20dxI+I/yNeXic7p1sVTrW2Oung6lKl7O5+Jk0P72jya/Xb/hhn4E/9E90/wD7/wA3/wAco/4YZ+BP/ROdP/7/AM3/AMdr3/8AW3D7eyOT+zqh4v8A8Ewf+RP8W/8AX1F/I1wH7c37L2pab4ol+Ivh2yk1LS7n/j6tIf8AllX3R8Mfgv4O+DdndW3hDQbfQ4bmTzJkt3kfefxNdpNZwTxSQzRpJHJ1jk6V8b/aTp4361SPR+r3pezqH4Kf8svK/wBTLF/yx/55UV+wPjf9jT4SeO7+S/1LwtbQ30nW6tX8s/pXm83/AATa+Gvm+Z9t1aIf88oZa+zpcUYb/l6jyf7NqdD8xv8Apr+7/wC21eifA34EeIPjt4ssNN0q2kGk+b/p+o+V+6r9E/Dn/BP/AOEGjyRyXekSa3NH0N5JmvoLw34U0jwfpq2ekaba6dar0hto8CuLG8S80OWijalluvtKhT8B+D7LwH4T0vw/p37q0sYvKAr8+v26f2X9T8O+MLr4heFbCO60u+/e38EUdfpZtqvcWkV3F5UsSSx/885BXx2CzGrhcT7ZHrVcOqlL2Z+BsMPnf6uKSH/lr++qb/Xf6z/W1+vnjz9jP4UfEC/lvr7wvFbX8n/L3aP5RrzyX/gm38MfO/d3urRD/nl51fe0uKMNbVHh/wBm1D8xv3sP/LLzpa9F+BvwI8QfHfxRa6JZ2VzDpMUvm3V5NFX6KeH/APgnv8I9Ik8270STV5f+nuXNfQXhvwhpHg/TIrDRtOt9OtI+kUMeBXJjeKL0+XDI2pZb/wA/Dy/4seFbHwJ+y74u0TT4/JtLHw1dRAf9sTX43Qw/uov+uUVfvF4k8Nab4r0O/wBF1S3ju9Mv7eS2ubZukkcnBH5Zrxj/AIYZ+BY/5p1p/wD3/m/+OV4WVZxDAe0dRXudmIwvtT8ivJo8mv12/wCGGfgV/wBE50//AL/zf/HaP+GGfgV/0TnT/wDv/N/8dr6j/WrD/wDPo4v7NqH5E+TX7Zfs/wD/ACRfwZ/2DIv5VwX/AAwz8Cv+idWH/f8Am/8Ajle1+H9AsfDOj2mk6dbLZ2FnH5NvDF0jj7V8vnObU81s6asdmCwv1Y86/akXzPgL44H/AE4H+lfjH5Mtfu54m8M6Z4w0O+0TWbWO80u9i8m4hl6SCvCtU/YF+C+oQ/uPCkenn/npZ3MgP861yXNaWX39qgxmHqVtj8mf+msfmQ/9dpaP+WvlRf8ALWv0+uv+CcHwwmk/d3GpWsX/ADy82ptP/wCCcHwxhm8y4k1K7i/55TS19J/rJgux539m1T8wNP0251K6ittOsbm71CX91F5MVfqP+yD8A7n4NfBvUJNVj8nW9Xt5Jpv+mX7qvVfhr+zb8O/hOzSeHPDlvZykf65/3hr0ua2hmhljkjyJBsf3r5zNc8+v/u6a0PRw2C9kfgn/APHZf/RtHk1+u/8Awwz8C/8AonNl/wCBE3/x2k/4YZ+Bf/RPbP8A8CJv/jle7S4ow8Vb2Ryf2dUPzN/Zs/5OG+GH/Yw2tftbCMV4n4Z/Y5+EHhHxFpet6T4JsrLVtNuftVrdQySZil9ete4V8jmuOhj63taaPRw2H9iFRXX+rqWivFPQPiz9u/8AZqvfiZo9p408OW+dcsBmSGLrKK/N27hls7+a2uYvsl3/AMtbSaL/AFUtfvkYULcjmvKfiP8Asx/Db4pzfafEXhayu7v/AJ+ox5cv519ZlOfvB0/ZVFoeTicD7Y/F2H/U1NX6c6h/wTl+Fl5c+bb3OrWcX/PGGWtXRf8AgnZ8KNNkzeWt7qx/6by19N/rRhtzzv7NqH5l+CPAeufELXrTSNBsbma7vv3X2vyv3UVfrv8AAH4LWvwP+EEOgKI2v/s3mX0w/wCWkvl4Ndr4F+EvhP4b2n2bw5oltpUXpCK6ua3jmh8txlPSvjsyzepj3rseth8L7JH4Hf8ALWX/AK6y/wDo2jya/Xf/AIYZ+BP/AETmw/7/AM3/AMdpP+GGfgT/ANE50/8A7/zf/Ha+mo8UYejSVL2R5/8AZ1Q/Pj9in/k5Dwr5f+tj82u6/wCCgvwUPgT4nQ+KtOtv+JVrnEvlf8s5a+6vBf7Jvwp+H3iK01/w94NsdN1ayGLa5ikkzH9Oa7H4kfCjwt8WdD/sjxXotvreneZ5nkTk4z6149TPn9e+tUkdf1L937I/Dvya+mP+CeHH7RVt/wBeEtfb3/DDPwJPT4c6f/3/AJv/AI7XT/D/APZf+Gfwt8QnW/C3hO10jVTH5X2iF5M4/E1247iOnjMM6PszGlgqlKpc9R/5Z5r8Wv2nv+TjviT/ANhy6r9qvurXivif9j34Q+MPEWo65rPgix1HVdSm+1XV1M8hMkvqea+ZyrG08BW9rUR2YjD+1p2Px28moZof3Vfr5/wwz8Cf+ic6f/3/AJv/AI7S/wDDDPwJ/wCic6f/AN/5v/jtfZPijDtfwjzVl1Q6L9mD/kh3gv8A69a9basfwx4U0nwhoVho+jWUWn6fYx+VbQxDiMVs1+eVZ+1qOofQw2HUtJS1kMKKKKACiiigAooooAKKKKACiiigAooooAKKKKACiiigAooooAKKKKACiiigAooooAKKKKACiiigAooooAKKKKACiiigAooooAKKKKACiiigAooooAKKKKACiiigAooooASm0+mUAFFFFACeUKPKFSUUAMop9MoAb5Z/vml8oUtFABRRT6AGU+iigBKKWigAooooAKZTs02gBJI91LT6ZWIBScRilrG8QXV7Z6VqE9jaie6ii8y3h/56SVsBrb/lpGZGXrivzW8T/wDBQr4weFvFGoaHe+ENBh1C1l/1MqTebLFX2J+y38an+O/wrtfEt9FbWuqJLJFcw2p4ixXfiMvrYWn7WoclPEU6r9mexKu2lEvFeG/tRfFTxn8IfA41nwXoFvrt35n70XUcn7qKvD/2av2yfid8aviBa6ZJ4a0WLw/5vlXN3YRynyvzrKng6lWn7U19pTpv2Z9xHy/4+tTVSa8jhikaSRIov+ekhpLW+t7wSeVcx3Jj/wCeUma5fZmxcwGoPAr5t/a7+O/j34G6foOpeEPDVjrFncmUalNqEcp+zcfuv9V75ri/2Uf2p/iV8e/Fc1trXhXTrTw15Wf7QtI5fy5rphgqnsvrHQx9rT9p7M+w/Ojp8cgZATXif7UnxN8b/Cf4cx654L0S31y/il/0mG6P/LKvkXwv/wAFIviBd+KNFttW8P6DaaLdX32SW7iSb91W+Hy3E4qn7WmZ1MTTpaH6TbqTPybqoWl8LyxtbmD97FJH5n7vvXP/ABH1nUvDvgjVtS0C2ivNatbbzbaKX/lpXn219ma36nW0lfmnD/wUK+NcutS6RH4H0GbVov8AW2kVld+bFXQ6f+318YrMeZrXwnl/d/637Jpl1F/6Nr1f7KxNMx+sUz9CyaBXzd+z3+2x4R+O91/ZEkUuia3/AM+c1d9+0R478WfDn4c3et+DtEi1zWYT/qZP+edcf1ep7T2TNvaU/ZnqlS1+Zun/APBRH4w69NKll4I0G7mi/wBbDaWV3LLFXQ6d/wAFAPi7pv7zxF8LJYbT/pjY3UVdn9l4lGP1imfohikJAr56/Z9/bG8G/HyX7FY+ZpWtd7ObrX0IgDV5tSlUoztUNqdSFTYfT6ZT6g1CikzS0AMooooATyhUfkj/AKaVLT6AGUUUUAOpaKKACiiigBKWiigAooooASilooAKSlooAKKKKACiiigAooooAKKKKACiiigAooooAKKKKACiiigAooooAKKKKACiiigAooooAKKKKACiiigAooooAKKKKACiiigAooooAKKKKACiiigAooooAKKKKACiiigAooooAKKKKACmU+o5f9WaAIPOC/6x8UedF2kH/fyvjD9on9nz41eOvifLq/g/XZLPRJIseT9v8qvNf+GR/wBpD/ob5f8AwZ16dPB0akNatjl9pU7H6MfaR/z1j/7+UfaR6x/9/K/Of/hkf9pD/oa5P/BnR/wyP+0h/wBDXJ/4M61+p4f/AJ/L+vmT9Yqf8+z9GPtI9Y/+/lH2kesf/fyvzn/4ZH/aQ/6GuT/wZ0f8Mj/tIf8AQ1yf+DOj6nh/+fy/r5h9Yqf8+z9GPtI/56x/9/KPtI9Y/wDv5X5z/wDDI/7SH/Q1yf8Agzo/4ZH/AGkP+hrk/wDBnR9Tw/8Az+X9fMPrFT/n2foz9oi/vR/9/KTz4v8Anqv/AH8r85v+GR/2k/8AobJP/BpR/wAMj/tJ/wDQ2Sf+DSj6nh/+fyM/rNT/AJ9H6M/aR6x/9/KPtI9Y/wDv5X5z/wDDI/7SH/Q1yf8Agzo/4ZH/AGkP+hrk/wDBnR9Tw/8Az+X9fM0+sVP+fZ+jH2kesf8A38o+0j1j/wC/lfnP/wAMj/tIf9DXJ/4M6P8Ahkf9pD/oa5P/AAZ0fU8P/wA/l/XzD6xU/wCfZ+jH2kesf/fyj7SPWP8A7+V+c/8AwyP+0h/0Ncn/AIM6P+GR/wBpD/oa5P8AwZ0fU8P/AM/l/XzD6xU/59n6M/aB/sH/AIHUcU0f/PT95JX50/8ADJH7SH/Q1y/+DOu7+Bv7OHxz8H/FTSdX8UeIZLvRLf8A1sJv/NrOeDpQ2q3H7Sr2PuaKXzKWiivGOsbztrP1bUotH0+6vbj/AFVtH5taVfPf7bHxCPgP4F6v9nwb6+H2WGPzK6sPTdWqqRjUqezp3Pkz9nnw8/7Rn7Q3xJ8VXUYurS2juobXzv3v/TKug/4J0+KJPAvxK8X/AA1vfM80H9153/PWKrP7EPxq+GPwb+EwGta2LTXr6TzbqL7Ng15j42+Jvhbw7+2NpXjfwjqf2vRZb61luvJj8v8A66xV9nUhVre1wttLHlU/Z/xT9OfGOmjVvCOtWJ/efabKWL846+BP+CcOuSeHPix408Gy/wCtjSSTyv8ArmQP61+iFrex3lpHcwfvIpY/MHvX5w/DTzPhZ/wUM1bTTJn+07mWLzf+vn97Xg5f/u9akdWI/iU6h6//AMFJvHknhH4X6LpNlcyWl1qd9jMMvlV43+w/r2ueA/2kLvwj4j1K+m+3aZ+6hu5fN/e/62t/9tK7k+IH7U/w58FxRebDay2t1L/21lrN/aPtf+FO/treCPE0R/0S7EUvlQ/u/wB1F+68qvXw0abwqw3Vps5qv8S573/wUQ8Rf2D+ztqCRySRS3NzEMxdetbv7DHhz/hG/wBnDw08kfkzXI86WvDv+CnniOUaP4H0O3/ffappZZIovoK+wPhL4eHhf4d+G9M/5ZWumxD9M15FVeywVNdzpp/xbnlH7dXxC/4V/wDAXWvLk8q71aT7BEfrXxv4m+Adzpv7DmgeJPL/ANMGpyarLL/y1/e/uq6//god48tvEnxc8M+EZbr7JpWm+XNczEeZFzXt3iv9o74L6x8I9Q8HR+IIRaf2b9kjh+zn93Jj/GvVw3tsLh6Xsur1OWr7OrUPS/2PPiRF8TfgH4a1Mn/SrWL7BL/10i/dV7dX56f8EzfHUWm694w8By3PnQ+ZFf2NfoXH92vn8wpexxNj0MPU/dn58/A8SH9vzxkDJIRjvX39cpDNCY54hLGf+WclflvP8X4/gr+2N4x8QDRLnxCTJ5P2W0k8qWvWdc/4Kd+TpeLP4Y6np11/yzm1C5iEUde3jcFicTVp+yRy06lOmcB+1b4bsfhX+2B4OvvDNvHpR1OS1luo7T91n97X6W3o8y1mH/TKSvzn+BHwo8b/ALTPxutPif44ijtNAsZftVqB/wAtf+mVfo1ff8es/wDuV5+P/dypUr6o1p7M/Or/AIJnzSTfFjx/mSQiS3HX/rtLX6NXdnFdw+XcRRyxf9NK/OH/AIJmf8la8f8A/Xt/7dS1+k1GaXWJDBfwz8yP21Ph/D+z78afCvxA8Jx/2TFe3XmGGz/df6r/AFtfo34V1Qa34X0nU1/5fbaKb80Br4a/4Kqf8g34d/8AXW/8r/rr5NfZvwj/AOSY+FP+wXbf+ihRjP3mDpVHuFL+LUO0ooorxT0CCSQQ037Uv9+P/vuvBf2uPhb8Qfib4bsLb4f6p/Z1/FLmU/afKGK+YP8Ahkn9pTy8SeK//KnXdh8PSqK8qtjkqVKi2R+jH2iP+9H/AN/KX7RH/wA9R/38r85/+GR/2kP+hrk/8GdJ/wAMj/tJ/wDQ2Sf+DSur6nh/+fy/r5k/WKn/AD7P0a+0Rf3o/wDv5R9pHrH/AN/K/OX/AIZH/aT/AOhsk/8ABpS/8Mj/ALSH/Q1yf+DOj6nh/wDn8v6+ZH1mp/z6P0Z+0j1j/wC/lH2kesf/AH8r85v+GR/2kP8Aoa5P/BnR/wAMj/tIf9DXJ/4M6PqeH/5/L+vmH1mp/wA+j9GPtI9Y/wDv5R9pHrH/AN/K/Of/AIZH/aQ/6GuT/wAGdH/DI/7SH/Q1yf8Agzo+p4f/AJ/L+vmafWKn/Ps/Rj7SPWP/AL+UfaR6x/8Afyvzn/4ZH/aQ/wChrk/8GdH/AAyP+0h/0Ncn/gzo+p4f/n8v6+YfWKn/AD7P0Y+0j1j/AO/lH2kesf8A38r85/8Ahkf9pD/oa5P/AAZ0f8Mj/tIf9DXJ/wCDOj6nh/8An8v6+YfWKn/Ps/Rj7SPWP/v5R9pHrH/38r85/wDhkf8AaQ/6GuT/AMGdH/DI/wC0h/0Ncn/gzo+p4f8A5/L+vmH1ip/z7P0Y+0j1j/7+UfaR6x/9/K/Of/hkf9pD/oa5P/BnR/wyP+0h/wBDXJ/4M6PqeH/5/L+vmH1ip/z7P0YFwP70f/fdPjkDAua/OP8A4ZH/AGkP+hrk/wDBpX1V+yv8OPHPw38G39j471L+0tQlm82ObzfN4rlxGGp01+7qXKp1D3iikj6UtcJ1D6KKKACiiigAooooAKKKKACiiigAooooAKKKKACiiigAooooAKKKKACiiigAooooAKKKKACiiigAooooAKKKKACiiigAooooAKKKKACiiigAooooAKKKKACiiigAooooAKjl/wBWakooArH/AJ5+X5opfJj/AOedWKZQBDDDU1PooAZRT6KAGUU+igBlFPooAZRT6KAGUU+igBlFPooAZUMX/bOrNMoAKKKKAGnla/O3/goRrr/EL4ueCvhhY+b182Xyv+nnj+lfeHjKPV7nwrqkWhSRw6zJEfsRmPljzfevzmu/2Pf2jpvG/wDwl8k2kXfiDzvM+1zan/yzr2MrdKlV9rVZyYg+lLP/AIJ9/B/7Na/btFllu4reOKSX7VJzJ69a8W/bE/ZD8IfC34WHxJ4H0ySG8tb6Iy/vPNr740P7bDoVjHfkfb47aP7R5f7z95gZrwf9sX4Y/E74m+DbXRfh3LYxRS/8f0V3L5XmVWExtT6z+8qaGVTD/uze/ZA+Io+JHwK8N31zL5uoWcX2W6/66ivlH9rK3i+Hn7afgjxQD5cMkkVzKfpxXZ/sj/s5/G74H/ECwh1WbTbPwDIJJb60tb3zjJKY8A4+tdj+3B+zT4t+Okvha+8IW9lNf6RHLH/plz5XWuqlLDUcd/E/dsP3n1c8r+Dufil/wUK8S65J++sNH8wRf9+v3VdJ/wAFPPDYg8K+EvFsX/H5pt8Lb/2p/Su1/Ym/Zw8XfBbWfF2reM4rWO/1QxeX9lufOFeoftTfCnUfjJ8F9Z8PaVHHLqkw/c+d+7qamKpUsdTdJ6IPZ/uj4i+K/iiL4yftA/Bqx/1sMumaWZf+2tfpbdTw6DpUs/8Ay6Wdt/6LzXwf+zF+xj8SPh98aNB8SeL7TTBpdjaeX/ol15pEnrX0D+1n4H+KXj7wjpWl/Dm/trOSSWQal50vleZF0xVZi8NUq0qVKpoGH9p7M+RvgP8AD7TP2uP2ivHXiXxEJLvw1+8EQ82vqAf8E9/gpDD5f/CPXPlf9fMtecfsefs0/Fz4E+P5rnWotNtPDV1F/pMNrfebzX23n/Vp/wAspKyzDGVFVthqn7sMPh/3f7w/MTxr4ch/Y/8A2ufD99pYktPDM0kQMIOfMi7iv06tZoZoRKnMUv7yvgX9pv8AZT+N3xo+KFzq1t/ZN1olt/x4C6vfK8qvb/hD4N+Mnhf4E6rovia8tJvHUfmR6YYb390Y+xoxvscVSpVHU/edQpqpTPAfhDp1tqH7eHjK3vbe2uopH/1csXSvqP8AaA/Z98PfFr4Y6to8dnBYSx/v4prWIeaJI6+RvCf7JP7Sfhv4jQ+Lo7vSItWluvMvrr7f/rY6/RnT/tUen2wvMfavL/e+X08ynjMT7KpTqUaoU6Xc+DP+Cf8A8ar7w3r2ofCPxfc+VqNrLL9hr75vmH2Wb/rlJXxX+1F+x34v8VfE6z8cfDL7DZ6t/rJZZpfKr0EeD/jxdfs5po1zqdiPicbl/Mu/tn7r7Nn1/KufEezxNRVlPcKftKf7s+ev+CZuP+FteP8AP/Pt/wC3UtfpE0gjXqMV+ZngP9kH9pT4Z3+oal4dk0nTtQvv+PmWLVz+9rqbv9nP9q7xdutdd8cfZLB+og1cmurGwpYmr7T2qMsP7Wn/AMuzB/4KAeNbb4wfFTwh8OvDskd1qFldeX5sX73EstfoV4J0n+xPCOjaa5zJZWcMMn4RgGvnr9mz9iHQ/gpf/wBt6rc/254l/wCfyavqWOuHGYin7OnRpdDqp0/3ntB1FFPryzrK80PnUkcWJP8AV4qzTKACin0UAMop9FADKKfRQAyin0UAMop9FADKKfRQAyin0UAMop9FADKhhi8n93VmigCOPpS0+igAooooAKKKKACiiigAooooAKKKKACiiigAooooAKKKKACiiigAooooAKKKKACiiigAooooAKKKKACiiigAooooAKKKKACiiigAooooAKKKKACiiigAooooAKKKKACiiigAooooAKKKKACiiigAooooAKKKKACiiigAooooAKKKKACiiigAooooAKZT6KAI/KFRfZI5o8VNRWftGBF5NHk1LUVIA8mjyak/5ZUtAEXk/uqk8oUtFAEXk0VLRT52BF5NHk1LUVaAJLDFN/rI6XyalqKsgDyYqTyf9VU1FPnYCeUKj8mpaKQEXkxVJ5YpaKAGJEsXQU+iitTIKfTKfQahRRRQAUUUUAFFFFABRRRQAUUUUAFFFFABRRRQAUUUUAFFFFABRRRQAUUUUAFFFFABRRRQAUUUUAFFFFABRRRQAUUUUAFFFFABRRRQAUUUUAFFFFABRRRQAUUUUAf/2Q==">
            <a:extLst>
              <a:ext uri="{FF2B5EF4-FFF2-40B4-BE49-F238E27FC236}">
                <a16:creationId xmlns:a16="http://schemas.microsoft.com/office/drawing/2014/main" id="{209AFCA1-4247-0843-43B3-B8C2782162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AutoShape 28" descr="data:image/gif;base64,R0lGODlhwADkAHAAACwAAAAAwADkAIcAIn8AKYQANYsVQY8ZRpIiS5YnUpk0W50+Z8VKbadXdq1dfLB1Vq4AiQoAjBIAkA0AkBkJkiQSlSsZmTUhnDsAi1MZm0MCkncenmcmnUUsoUc0o0w4p1UtpHQ8p2U6qXNHkUxHrVtLrmVHrXdKtWNRrWlUr3VTsmpYtHdgtm9nun1RwW4Aj40AkacfoKM5qYM3qJEJmM4ant4Aje0AjvACk+0AlfAVnOwUnfIboNgGofQcoO0cofErjeMinus6qscno+wppfA3qu03q/A6t/hHr41OsIBctYxZtptXtrRkgrRpvIhpvJx1v5hsv6hHlOBIr8BDrtZBruxBrvBJsu1JsvFWt+1Wt/F/l8Fiu95lve1lvfJwv+54wpNzwa18xLVrwO5swPJ2xO13xfJ+1PynD3u/G3nLAF7MAGjMDHHLF3fSAWfSEW7UFHTJI37QIn+2M4uQTaSBabmbaraUeb6nV6e+d7fHKoTIOIrUKoXTOYvISZjLV5/WSJXWVp3EVqDRWqHFZajLeLTVaajdda/Te7Tgbqyez2v/9An+8xb17ifz7zz68Sj18DjK4VHP5G7d6Hjp7Ujq7Vrw7kbx7lDz8ETz8Fnq7GXj63j08WCFgseInsSKoMWUp8qJs+e1k8uis9G4qdinteGJyaeMy7WTzKuUz7OY0K2W0LW524yw2ZWl1a2l1bK13LiNzM2Z0cuZ0dKGye2Hy/OO0PKTzu6RzvWX0e6Y0vSo2Ma7x9yz3ce53dmowuuk1eqp2Pe4xuq12+e23Pe54M+94dat5f294eK74fe98v/Ihr3XhbvPjsDMlsfQjcDal8bKoc/BrNjItNvZpc/UqtLTt9rFveLrj8XkmcXjp8zlrdHmt9fd6IPY55bN46nJ4bXW5qrS5bXl7JT184jq8KHB3svA39XDxObH0ePA2vXXyeTW2evR2vLJ48fG5NbY6szR6tPK5ufH5PjK8//Y6uzW6/nZ8vvtxN3qzePo2Ovw0uXi797o8tfi7vro8/v34e326vb+/v4I/wD/CRxIsKDBgwgTKlzIsKHDhxAjSpxIsaLFixgzatzIsaPHjyBDihxJsqTJkyhTqlzJsqXLlzBjypxJs6bNmzhz6tzJs6fPn0CDCh1KtKjRoxfpwesl6woQIQeDUblh4waVYEizXrwlZEeNGjPChp1XUMsMGjPAotVCEB4QLbfoaZ2bUNZZGzV8DLEy5lZBLjOq3oI3i+oMvwLthq0hhAtWukaD3TJWMNjXIGQRwquBl3Lis1AFwgMjhLONtDemyPIMueetqWBrSCE4j7MPhWPOUmkrxEdogvSk0MAr9kbrncGs3ACblvOM3QN34N03cN5jgUJOI26YvUbfqdD/rf8+XtPKXSqDudjAC2+gkOFWtAjhAdZWdLzXF9auetBYWivkzWRZDTvw4x5Yswx0BWdohUVDDbEMRFUN7TV0Sw00DHGQFWiFFyBMQOA3EIczyDIQF5zdYEUYtwRToUA4fPXiQhx6Z9B+NbD2T2YfiuSLGLHM+A9gNAD4jzETXnfLWUYeFMRX+R0ppEA+iFjQGBj+JhAQO/jS40e3ACEWhAQZw9kOt1iB4QxN/mOZDVqW9SAYBJnFZkHGrGecQdIdRhBgp7H15UZ2LofhngM9SdwMN4xR0H47AGeMZ5tV9dibMyRIkCwYeijQkjZEOlCl683Qy6AZhZEWGPPMQ4UVPAr/FEtgNkixXUHS1RAGGFMAccMMtwmUW2BSTMFgEAZRgZaJBWU3g6PuDRdijqhetNmdClVaQ6zNrtfgYqIKNMsOYqUlBXUFTSikmXjJJetwQcTSbrUWzXKWpqP6oqMUGEaIkHk37CDFFWPo6y5BvowBhhhRCuRLYEAYVGOT2hpjV7ACkTYlvQnZawNm//iiRZVfCZGZx8hqFgy3FM0CVps7ckatQPzead5vZjLKsUOk1rBcYA+eBh09X808Ej22CIklDb95vOcUM1QR7Qxh7HyQELMRBMZZaxJohbHsCaTsDIKudMODiM3zM2JiciEsxFYXRI+YM3i5qRBAUDHGdcbW/2D3LT5ooSNK8/CLqLI0DI3gP/CcXUPDHM/jw4P4MhTGgxtPJBfLERljt9OZmen3P6WRHfeov9Zw642sqU1D1hK1Og88suygYjBg2H6FMbJTREVY+D68rS0Yhht3ML/eYLdAbm96g/L/3ELuDZkfBE8tYVyxhS/w3DLEDDvsDY/F3zfq4i1hbMEi5wiN4aFdPCCP1/ICzXOLLLNUP9ctjusoxAy/qU1gaqCDsOwAcqwLg6EYlT0ChSEYxgiGLyAYjFoMoQZBqAWnmuODMcCjVRExCxCGcJo2zUNNzJHN4CBjHrwwax5BCAu0HParxWjhYFG5gg+ucD2qrGcIWyhNDf+AEATb4YCIAQOCr3ymvSms5yv3u4EQmNUQ4ayHPwPxBViIk0L7BOh3eKHFPMhVg8rVT2GyYF/95oGlr4QhDCTEyw6CEAQpVOEKeFTfGMaQPjxeoQpTCIISfTiEMQTBBon7YEOAMBztDORCTxRCLYJhiyCg7UOl0dODTjUQY5gxIbMbn/dC9RQc4KUKEqRgBFcZjFayspUSTJgOOENEn4VhgvCABw4N4guvPGdUX8GLGYVzAzVmRVGWKtOvaKEQeszOGLW4giD1Vgtf+II+NuBCBCfIzVh605rfbGWuHjgLOD7lCoOJRzwUohweUUFmDaPHr6oWoH34IEWs0WJa6Ff/kFvEohZVkIIQrlBNY5wDgrUwjSxS2c2GMpSh3BzCg1BJQV/IogpDoMMgQhELYiQEXTELI0LeEzGt+DNKYwzMDShzIZ+tsH5SuAER4ULBWOprDI2c5EMdytNUBsOJGAyn53gRCDzAgQGiYIgWmaaZsxmvKG5ZjKcah0gfiOE0O8hcGHxwgypMclKt7GYr42iDKcAyrGdN6wR9KpkYufCbayXGOZaxBzPgARsK0ecM4eEDfy1pBik7CrkQeRo6KXM4DwIC54IBBB9sb3xh5SY3jXGFRuIlDBFMq2Y3GwyJXhEHk7GmaFNJDGOUIxBuGERCrkXPf/zOT/9QlReNoqwa/1AhkyVFmHPiNBBZdNAYkO2pL84xhite8QaT4axyjXE542KwoaLlJjGOcQ5kBMIeI6VBbunxntH9g5NGsYvqBGIWIRjjFrF6GG/flkZYSvahbeXMEKrAoCEYFJaZral+z+ELt9rgCjGqAUXfC861HuMZZsCrQSwzA8P+w2Wn4SdRrlW2eVQldVp4EQKRNAV4oLXA8PWs8oIhHbxswcOsnNQxXhlBeFRhODXocBhkhlmIjtbAgUADOg4iBhmGLJg3QGBQYpjbH6vlNDUQHCgXtFbhtvIcW4CxB+GBJT0NxqDGoG45nlGOFYOVdse9MtTwUott2ni05zDDH3YpEPMwRv9m1MuKWfACrX2QCwizeKdzijwQZ7a0Rd4MxkHPCk2ZdRiC8ABbhoAbjGM4Aw9pQIMa9tDlc5zDGJY0sYf5mysgNFmtk93DGaCxTondhQY+MCZQ+BcYAMKDQ3E+0u8oZBCl9JIzY/AcLGWhvlsMOhjY7BKK4eELH+pqHsdYBhrOgIZmn0EN1DgGPKK8Hh9AsMWcQmQV8luLPUp2gng4gxvKUeq/gCUIbDYKPcAYzPEibLYD2YeHu3LKzHrvQTS4QZnhcYUBymJ8kwIuTteDA1+oww3NRsMaEs6HePRXZv8OOHCp7R2DboFBPHigBH+hBjSkAQ/nKDfCYDYXTpkm1gv/yaUQtlBl5J7jFjywbIaux6AqABwe58glPDxbAyJQY+HNjnSz85BoGA8hl5O6dAQVVXAtOvcKwSBGKBS+BzvsIeQci6qe4G09fgvhek888ZiNGwTG6slFwE17Lp2+Hk+0IeEJX4MeanFFv40P4JfuXoxoMIWEGteFxPjDGs7wh2P8IRCK5JgWMFTC1bLRB9wMkQ2AUAtTPp3i/7675j+4BaCRYRBnWHikF94MMrT6Cs+8O5bhMeP1XKHExq1COTqOBjsQIxh4QMYxVG09LlxBDLy/SbGBllWD5FJ6ZW5l511v+brfogphsfndc65znVfBB9ueBx/ingZBxIPfqQFu//XTnnNjfC9qyzcuEZChcDSEghjE+IUbnnGMiFzoLIwCL1DWHRY+72h8QRAGBzVBkEQDY+BZejIG9lMFWyB+H5RL6hSBEkgP6tQMCTcIEngMEhgP0lZ9uRQMVzAEkwE2YScIZ3AGdxBLxPAJIKc/9VM/7cY1LpgTtbNC29AOgLRNa3UFN3AF/OVEdKYUD5hZvnALvhAP0LAMy6AMzJAMhfCEgvCEgJBwelAIUVgIycAMzKAMSugM1OBh4OQiHrgFV1QF8YcHaIAMxCBaxBAIf3B7oBQEwaJFPnMLYcJUc3EJiHAKPCBWgtZiECQLV6Q9gDQEcogDMaIDODAHQLdszv/miMwGd5A4iQq3BpqAAzpwAzgwR/PFgG80Szbwb4JGDZG1VnjwCTpQCyMFPP9AC2nBLI0zA0IWFOCACJEgA3vTZBqUPYHEA833FYj1d3hRBmvQiJJ4jMgYdwqHADpgXIiFIaZBcEIwBVcQBmRQTWFFDM9wBz2gAyzzMHgRIfqEL7/jYEahD4yACKOwbeSwDgfoX8EojIgEjQ9CK3XQiGmQj/qYBmogdJHWj/soiWsgBzqAb9BIWPJoWTfAAwNlhMRQCHFgA1JTEPZSA7CIIVswEN/jKTABQhGhh5jgC98gCYngCIznjMF0XDwQBENgR9oTBnuEXtMgDdNQk+hwkziWmQ4WuHB+kA44iQ7TAJQ0KQ3SoA7okz1/NAWGyAPP41wMckUPggM3MASyAA1Qw0/geDBnExpggCEk1xLGIEQvlRDvoAiNwA16iAiIcAgwVgNHNF8EE0cHpHOy0yr0sA+tEg8UuJd6qZf0QA/SkHCA8Jd9yZcRWJeyg3TbREIE8kdDwJR4AYyMVwUw91S18TgaSQOiQiIS/8YSm3EoncQF2pQQSDMJjZCOicAIldAK1SgLRohoHwQ2X+eBDzg7tomYiAmYCecHzoSbiRlKtEmXL4ZBHyhB3bYFVQBIpcIDxiIkN5OZNSAXZlI2MNFdQNA8G5QW1NkW7NAIiMAIkMANuwAMrnRpSmdQO/cgR1d9oXSbvlmXfxkNu/mXvvlBtvmAwflqnBE/+XVfYYU9TsQo/LQZiSMyeuIuM3gSogNeTsd4mXIQ4MAIiaANuxBdbKVKk3JINFAFwHmf71mXeOlM9CCfzcabvVmfrVKbwXlxVaEv+UVgrWRBdXglXAM06wUTueEhXsEYUoAXgTUQ4qCW23BjF3ptOf8HbHiBernkoSnqmyGKl/tAD9gwn3c5DyeKmPa5pB7IRsOBXB6mVja1VlGGKAOBJWJRfDZhHs3zD1pAA4mTMfm2S5QgCZVADjBKaKsnPzWwBR1qn+8JpVW6D1EaDZHYB/zwl1D6ofi5qPMgCzA2GPoVpqNFYjdARaMyBlpgqTUBfSlDhzeAoF+BQ/mwDiMZTpoVcDnXoBxamx8KqFAqqPTAD3qQcGmQDXcZqPOAl7iZpexZXC4EWWAaXcN1R51pPZMiE1yQWGriSA5DIAUxPpigDXeKX6vHb8flC03qp7LzpLkqqN7KD9cQic2mB/vAD1GaqFf6m4u6c6ZxdP75Yd//Fgxj0GELcQsxVTRWkaAiQSrDgS1t9kttYQyW0A0gtlaudG1rF400gHpNipiu6q2Cyg/m+gbHmAyH6q24uqseSnd150H55V5hKhmexj7GICYyN4+roxKsFhZG0kpgEGG0YQzssAgVCl+ElnM5R4JPhK1Omqt3+a3lWq7JIK4J9wb3YK4Q60y6iqW3eUHGBQTXdlbfNlpC4EHW8yvzKFNFBI36GhL0EAtcYDeXeW7PagzbwAgV6lD4pXTzwLHOVQXpmqs+C7TmKrH3QHto4AcUu2yDILEQG6Vyq7H2E41PFAbACrLCGgxBwENX8yA3sAX5wWpf6RKzghYrVbaUkAjj/6C2rpR0uSRiY2B5frO0cluuEuu3dSuxhBCJauAPzRCJteq3SeutdVmbUwBjIagn3KNZU9tZQcYt7GIyB3EhZBoTtYA3sPIoxrAOiZAI3ABiT2akvJNtNXAF+7AgeDEFIJqr/PAOuIAL73C6p4sPQocGyfAP/JAHCWeopwu0uVSldcl2K+V3Czs+v3Zmivss3LIkxZQQnDGWIiEGVlCsq2UM2iChkDCpmSVxuXRILboPbKc6/GCXUboEEuAADiABKmC6BgIIkZgH/iCxU5pw14C65eoLU2A7fUe6iqakYKM6X4pfpegLVUKvBLEkP1oZUKIS5LKmPAMPkgAJidAIwP/QTYa0A1XAPefARjLDp/BwvTIzBKW7DyLQAA4AARDgAA0gAqebDXBnDaf7D34QiW/QvvzQUt7iHVDKdgXXKpAkkSgmaLIwBFOQixVUAyuJrbrVvwbBP3gRfB3xK1zHEMbwDZfQDc1LsIJ2cYg1BGjnwL+rS/JDZhPMD6PQAFicyRDQAKcgEH0QiXqAvujLD+SbcIRwuvQAe3XnC1GqLKfUnvRFZh5GOxjyIJArr3xXBWHALWcjBVNCLq+jEkRjNA1BD8aACdsADOmYwJJBuBbZqIi1yw+4D+mnWObKAZisyZssAv8wws2GVxIryqsbdEcbPYTrLVbADxGMrTpXbHj/YV9LF401UGbQVwWy8HUF0UIEMiO/swOAzBGf+W/pdhCy4AuWMA7BMAmIQMTBQG1QeWKKslLuiSRPJAsTTAFXrM0OwAGyWqiibCAG4g946wfoOyvyOARQjEhKSpfYG4rE1nyuB2wzAHVBIGFichqWOgvJqxLB8EQ+swNCQAVa0BcuYhBB8AqWIEGQgAjOGwwv5lxb4HfHxqr70FyhMg/8kAEPoM2bvALXAHRpUA8fPcr/YA1wlw3mLIwx9ibzk6I6Jz80EATEds6qgUiGW8e1pib++hJvTFj9yjWMQRs6oAqYIEGIjAiX4NTCeIBnwjtamqIl9iz/gALZrMkPUAp5/wB0JA3SYy2rVDjBPuRcY9DSVODWdMmiFlmyf0eNv4qcGzMPvCMTdoEDeDMhi+GmMzAFBNHTj+AN1gQMlYAIiuAOVr0eQVBlU+2euVplVTEP7yABlb3JJGANYI0PAmEgY/0PXkzCD+bMQuALoDi6wWkMuSLX6bceVWBJI3a8KWsTnRceHuZPWkAFQ7AD5lgLMiAJ7MBN2iCkvoBMyFVZVeHYWdoqeMlIYSMMGpDRDnAC/FANzHYGhnAQIS0QYzx4YPwPtQB7XxcMQFMFeLmuuZQb6zFBDhwqYbAeZmXi/gIcNSEFDQYRYwAFmRBZzJsI37B0JsYPJicLugq4EMsPxP+AiGTw0VqNxezwD/7QB23QB/7AEP2gB2zgB09uINTrKPzAg0BgDBfLtOkZBGknUd5Bh3sDQVOQkZviM88jAzvgA0pER0HQGCjxKzPUEFvgCuHwn7eQCqlAC7JgQdkrC2GglG+UPlsAF7iAAoqu6B/QAShwApB+AhKQyRwgAiQgAiAQAiQQApzO6SWgCwA1BYCUnE+QnMkpTVe0uHgEBGd+BVagPejkC+oDk05BMGMA6DawBc+XQdbEej78D7kRNI30jG7KkSLhFAR8EK6eBUFQBb5oAwUpjwg5j2lBAzEQAQ2Q7dn+ANpuxdHN7Q3wAA4A7t6e7RcwjzDmXEGDkqb/cdtcgwP4ZlnnjBeIKJU88EetlRjPEyOhHYOTOxP9ZlnSPvDG1QIZzdUIn/Da/AAsQPAO//AQ/3fQCDki6jJBpnOxrRPQR1iS+SBbVHdFE/KIJAMUkO0Y7O0nj8EHr/JazPLl/gI8MI8hP/MSP/MzHzA2XzS04tPQyCCmklc6AxRS0OxVMNp+pD1bsAUxXyt8xAV79PSykGvFMApUPwqlcPVXbwqncAoTkNFdwAqscApgvwpgP/atcKhFmPZ2uPZGeAVXNAW3oEGzIAt0T/feJq97VOiGHgYODER+dEdboJQAHDJB/xJKcV6zIAZ/1BUo9w+2gnP96bkBqoDaSsEG/y6+YQzSG7DVEeAOGiHVVdO+tKurBU6bUeYdMYxfLrgkT5USt2U7Ol/tuJ0fcA+GRApB/IL6m/fYuRnkErvgDhABwpDd2F0QnI354Uy9YXCoXk6bWJZZ/PYgD5S4grYQD+N/cz7sxtUcPkM/6GFmRGoMt6sr+ancBt6tHKwBWw0BSX78AvHknd3ZYeyoO0662Tp+9gv9laUrkupKAPFPoMBeW8IcHFOlxo0xY2LJkmVs4ESKFS1etAhkxsIdQGzYuDLLlzF49CheqQUvmC+WK4O9NDaFRo0w8OCRtGlzHryd83zOo7cv6L59/PhpcOAggrB//Jo+dfpUoFOqRq06lf9Vw0aNLfzo/fTJM+dYY+eMGQtW9koNmitZtgx2jqKVGTNmzvhogwaNujO4YAQcGDBanv/o3ZghEWNItG59uXw5pQaNmvDOjRUL1ue+eUSJ8tuHFAIEclCf+jNNtam/qlZr0dgahp/mzJhJnk2b9grsMI7hKh5Ipa/dundr1P0rWPnyijxm3AIcZozKty0fn6uitzLOsT01c/ZsdEPSCMOaqkaf+vxVrFppgta8E/NNs42DwVNIY4zvx/cpBoNIlljG4EIMMMDQQostrPCFOQeZG2KGWABLiDqX4ArGoxqmsIk7nTL7biivKHgAAgdwWU899Fhjz6h/wtCKhitmA6v/NrJUOuucl4L4qAr+XoLnQSGHFEy4MACrBYjGqlvpHFnyquGWDjHzDizwgvpnlAZGc4CD1lQ8bz325tkBymA4C6sn227C7T5ZYLPhhlt8A5JIO+8ciK4qVLpFlgMngueG/piMDE4bOLRsPjWtDGq2CRwYzcRTxHSRH9YobfFFvD6qoQo005yPvhzTGsLQ3pi8DE9Vl7slljCukKLMrdiqqwaTBhpiusesC+YWHLTiVMqbuuMpvs7o4aeLLSN1gIJ9wrxKTEyNCjSvYDmz8cY24akF2I+CqK6/YCryhQofbthBijGAW1XIefqazNq9+gpyoDD2pDOYLWC7AYethgj1/8P4gpLnUS5Ha6ALSqdt0agtNrV2iBrnu23UmD4Cwt8aanHrJZYo0mIjOPmqgYp52h3yuFrjvAGIIazQYgzoJvIliJcufIxHGccANqVhc1rUSn6a2LLZEyB9QIJ3GG74Kni8tcLfrWTBVs2cLiuLsG63qmWKra7omNtxB+J5Jvc20usGdlFWTkFZbPGlsMDoEaIWXzhuKSuujfGIBoBD9a7Yzt6ZoMSE9zG4gROYbtqotT4Sgp/HbQACVNvOagwer2sYwhiebfChpSNgGeNkgeZhy4dZbApmDCnYouGGW9mmfaItrnh4P1/O2c0Gm+EZA7YaZJlS8DR/4meJoidYWv/LSHVpGtPPggE2Sn6MueEj/fahUiw279vaBllW0jgiLxpwYoyJxphhB9Mn4vu45GrHEx4xJpzoFilkwgFvHvTaAm50FgTM+OIgt4gP4SCVMKPsYwNbaoCX2PMPNDmlKJ/hh2S2MoWh7OsjO/DeTmRxhSpExCz3qcJMbPaY3oFNAw1IgiwmIgW/XIQfGgkC/ew0D1m8biNjO90UeNQpY+gNB7fQEfDcMx2bwOg4NujcT/ahPBMxzyv8wEWkGlAKClpFFkFAVxV80cCi3KJ6Y+wM9jgVhp7EZC97qcJZ4GHGj6zrMXobgisgEIEfNGggGvGjRWYxgxvo0F2vY4tebCD/BIqEIXs24EEwdsM5+xhDCLDhgTHm8RprzQBgPimGBBbYBNA0ygRFo4A8rFKFTU3GeqDZRxDcc4VP7QNGH1HbTlJorRpMxxi7tJljgkADHiChARaQAkWcgz+L+KJ9hlyOQ/6Buo8QcohA/EeGdFCD/g1xPzc7x9a4Mo9d8nIMRKFiszoDFKKEcoFLMIosIJYXEMYTWDc4U418wKkt7OMW1soLh+jYS2O8RZI0wEEHGlAEGU7kku67CPuSCc3AhGwHArHCTGRhEiHMwArwkwUVEPo5HOzqZm60QUmHANAe0cOdEGjAKD7VKGWZKALs4EepWDq82fAgRl35CU/2Ic+P/+DAc4biFMC8RoNgVqcWNtABBiTQi4qwL04zm8g8ECMGig5GKzNoUC9mcqtbEHIiIfVVELJCgylc6CXnGCgJvZUXIezjCEXLwDu+YqV5UGCBIjgMS2OjqQ8Krlg24dFWDILUr/1zavzxBQ6CwIQJoMAiPhAeEMBwi7PEYgczeV9XKyKGjZhMIIgBg0DocZxAPo0HO9jTEHrpsZvd53E32MJOr/BSB8jUWPxABaRMhIqV7pR4j+wlmg7rk1kACwe5BWiUrrCRIUC2dbUwQgNKYBF4+GBTG4nRcRoqWotYdCJgkEIgNTLefzyMmLK4Bcdq259zRHYjtygnp3wRXJhmIP+o39mHByAYgjAwNk7wKDDG/mu1eeh0eDrl1BXgMd2N3WxQvfjCCyGwDoxo4Tjx2ksNuErei3BhBlMAzA1okNqzfhaSU7hCGOC7u7TYBL9buMkV8oKDMdADGBRoQANIcbzv7CICQd5Ag5HK0zAQpxZVkw/QzMg5ePiiuCBhHXwLejdffMEIHnhUAySAIsDwkApCAIIQtLA2EufPrBfJygzUl9UMKRJOG7rCFKqwhTHMeCTGGOIQOEOPXXTBFOs0lk/4UYoMbAB68IDuVmZBlAnn6lNE/kkwfDYPX/DzFg253RCCgAMduMABQW5ABCZghDbTTsVzpkhzt4LN0zlSQ/L/snNRccADIGwzpTGWcS1uMey3GIN7HgocPeDxvzhp0nvfW4km41sLWYzhILebgqijm2u9VCDIXXKFB0xRkXncYha9CG2rldPk4Q2EHvqLESPJfYsgfHoKPMieewSrSCjthd9Q2sEVwIguHvA6CEHgwcET+5GE72AHr91Bv2qwzSDIdit6mYm/DQxQvOAABhkYwReC0YsMyANkiLFLyWitbsAAYSY3EAIY0Ra7elUEHrmiTi0aIospZCyRbInXvgXLWG/BZuNFh5L2hC5YrfQLCHqWMVzgcQQRUKSjIdZeDT7KcsHAQyNY18sMhJDurI5BCLSdry/6ZG0S3jsv2wS6/yvB6x5X5lrf0Q2vK+uu4rhvBQfoQvhHdMBnP1vYoMbIwKTyRN1XASGRYue6csCQ74VQIZACCQOLB+ILOW2ZUG9NFKRxKRJqV/vaV0D9LbaQ7SGIWuGvt9brWz+EKei5CiG5BUIgIuy3QForO4iLx8LVEmN8gQMToV4vB8IPX3TUBjOgQuSVg6OK3GIHPwQUDvY0fF7dDMHAipvAjBXCZ9uE2bkUWG0WRRazTFgrK4SsQYOhgVZMhC4TpYgYvopV6TOn+Xg5Di2giBvYGLTgPshIizf5iNW5DawpHmIRP2PwqWaLslC5DcvAnNxIixTiHOE7wKlLAYq4vlq4iFiYjP/o67/lgAcqiJf2YS+BkKeziz+3chJOIZ60aMCfCRjbOL9gqEBtwRrcqKRgWCka8BHue4tzgIUNoIjDmIFZwIiOAoIUFIx58DCjuwHNu7x/0AIhkLBdCZcLMQZfiQ02qQ/6GBYPsUBZwScLHJb6sJjaCoZ94or4Iz4PYIWKULHIKbEZyCEqxIgxQAy90Lr3KStmEogMqYX6OsBByZ4ZwDEczJoc1EELnMBIyokcnEQhlEOP+ZUaABskvA8mUAGLEILn24KLoIutA0SKsD68mAkpYJfkqwFaS5KRmME7ApYgKAuYkESsAcY0nBIJ1IsdwIkLzBHMQQv7qC1j8CAb2AEQUVTC7WomvJgBKag5gQgUsP9qxYpwPj+kKuSDHR8guy2QRTvcESiJRJiAQ8wJQmE8h3KrHilpQGU8IbTQkfkKp0dSrHx5CRNwB4x4mFlZs6LwBY2Qt26EH0KCQorQqq2AKHITgjA4oR/RGyjhrGbEQThsv7L4mSvzHTNMxtxgRgt7CQjDGCaphVxpgvqbCC0IrZDJuhsgwJnIRoUkiNk5q42ISIswBh/QOZSgE5ngJZthxsZYxmRURuCJLhxTRg3sRDFMsBtYON0BEByggSTIw4kQDh9gl1vwLqN7PkHBScHgAioYAzBgi5usviAQDtzqmPAJgs+RkZIkybt0x2CQGmuRExw5qag0KV+ZiS0InyH/eIyyiQKXHAgw2BQ5cUUqAIIdCAKYLMsyC8vGdEUguMkxiMyZCMVgUAjFmjAbzEc5bAwdWcbL6B0oKi5KGsK3oq1Bka0aCKbWVDscmIEqWJqdvDi2QMTKdBC6wBjHowEBxLzjmEKKoIIz044xlJpoXAlZgqRBeSvCKE2twUjO057pkEMduQXqfIyptBsAWaIpmAEf0Ml/8IXjEIJbUDG9ME7gdJAyqQEwcAox4AtboAcaSpu1WUEtkCVBCZ6vcYlayB62qq1buILWq4JaaBMdSSxQbCI4Kan5EjgcwIEpmJPHEKdTYQkemYEwiJCGHIhtvIGT8TprREH5XA6Xu4Go//iHjNIBAny+sbOIeQAjrbAyrTgig7olGwgDtLgFHsi4wTwp6KoBIMBFIkyqxrgFl8sLP9wVWdoQJoGRINiCHaAFh+Q7dpEC2PBDsmNRizCxGqg5ftiBFozPi3CkG5CFLZiMUDSo0CzA/OKU/YArqRke+3DPO0ULlMyL8ZkuaAwXuKJJsqQIeLg+/hMImYydlRvTisAsPvwHtZwVRr2IeXCOIXA4zho+KgUXogSo2hQesEHAHy2p8AGoT7NByPCFLfABtUrPgZgHWyjB6tnSSMUIYwjAeRCCGNFM5uDVHRCCgJMvgxLMTvlRawGC1oETHjApuNCgDVFV7amCZA3Sl//oGqqUBTFlFdgpJF3FCKKiUY8SEniwgj4ZghvwAcKsLVngu4SYK66IrFYdvl4h0jpiJWtpK57BgSvwBVmogiDYgSlICVXBnhrYQnGdi1b6TQfhiTG8AgIMAi8Mg1oIg4PjrDGQGh0AgyIqVQPsmP7Qm+EJhjDQGMO0t4rbJiAIg7hBmSpj2MAIgvaB1AeRDwC5guuDDRyQTD3bgsTagVoQNoG7Vpb4zrcYtmHbgiGoAlCTmr+bFWhECZLw1pnVoRW8WnfBCU1b0E8kDoDapoIj24IrWE7F0OzB0BhZsh0Ygi2Yk5zAWoXMBU7oBJz1yJx7FSH6lSidjIwjDr4Q3Iz/S6Q40dMw+E6SaL+tnVt1U4IAgNwByAW8zZr6eIkn+ZoxuB3Uq4LO7dww2ILbQz2D6DO7ya1OEUl4eBYH4YQDKAAFMIfGrR1OAAABsN0AGACTw1mRvJnE4s6oBF5wMoZS2Rj6YNyLUAIACAABAIABiF3ZRZkDWF7bFYAAuFsi2QmPZNITww0w/BGTCr614AtEHRJzoF7bBYAEgF6UMYDpvd1NsAgGYQ564Ly68KkgcFCVCN7qbJ2/09wtWNiLYMt/6AT3tV0CWN92UYDapd4AmFxXrIsVVQ5fEIPpuIWOUqu46MXKzZE5sgIhAIPjRb7XCceJAAUDDgADSOBVSYcB/1DeAAAAJbAIWZoBzRsSCt4CdDOW1Z2mWQ2M5lOZNR0IAnBfAMCCFWbhBTCAA+CEaowTEVa3C+4LIQjgf8iFAnjhBUBi0TrFGq6IWQADHla3FGULKrhZE+6EB95iaFrPrSA7xLiBATakeZiF5HhEG17jFPzS4vxivPABgRACdaliVfEFLvjVupCIWMCLPxQIX5DFPGY56tkKtvSI5/gHXiWOEWuXkCLAvrgBbDyt54MOKb5GSFY3kdK66vNjGLyzhPwHWlCXk6lVmKWIIrof4ICHutgKEN5CqyLWKcZUU4amw1jLiqDhhsyoGvjVcBUIVkqMf1Bkcx0IS1KZupCCW/+hUhJtQhqNxUEWZh1KPlcWCDq6KIHwiB1orlocCMwqZ/YJ0YFIPrGrgkeUN/fS5IoAA37x5m/O2uOoAm/ki4Z6GhuQAq2aAYFmCxT7h+BRPoFI03b7h0Dhiy1dT2UWCGOIhXWtF2qqATbj565y0WxsY2ZeT0j8h45CQTOigRHbl4MWCFqwCwm2tQk5jJmAzGq21UbdCPz7aPIq6R2YGTWSM3u5r/Z6Ji6cCT+apJxmQRrQ5oqQAu3hyXQFFPfw6J42JDOqi44AVoea5H8oKzP9B+K9FVT2o2uikI6LhavOKBqQYKzuqhWsZrHTSRUr56eJkn/Yw4H4VXX+h0o+40v/1oo/3tWvkmO41iE6bgha49WSGYjPEgNepQFWpFLFGKJ9ps+1wSYquIGHRWyukyeXFgjhmAL83Jg/cmOB2OMX3AkgyqihpmMruD7P/uwUFCkbAKLgQZevFohfOVGBYB/HnggCFGuwxgtinWshrm0qFA5bgWdvKWfDUDFmHuiOHgiVZmZq4gtCypWrXu7+U4mJWK0YWVFqImydhkYEmoU7ngjHAwIt8AUf/m7gBAMfOA5NfpoZ4AHlJI7j4Iu3Pov5ll06rjl4EAIfYMWBmAUhyB6Ye2oBX275hvAJp/AKt/ALx/AM1/AN5/AO9/APB/EQF/ERJ/ESN/ETR/EUV/EVnWfx04FijKiyapOFWfBBDf+KrwDEWZACAtQBBHcXLtACQwa6G6ACMbCCnK7wQFmIGlBudeuo6omdBxEDMbhgK+iFKb8fWlAzW9CCEoZwY7i4GbiC/vvSvBBcZhYMY9CCcaEFMBADKYgFMSgXLRADLQiSOqfwgdaLBFc3Sd6KG7ACzZ2fWs7GYLDPiG4QYzhyKdCCWfgofgADX3B0PPb/cqw2hlqBPunjAuFhZIzQqpozBi4ABitoGTGYB3R75ZOBG34wQVsNhjV1ndomNs6Svt6pgQc35uQUCC6wBdysphuAQnjQAlvAaCDggrhJjliYn1ym7RYHjMfJa8Bwplugh3GJhV4A1K2wBVugAi2ghVdXjG33BTCggiDpBX54HWd/EFv3Zi5XUhnQJFOfK+1hJFowHYzWRhkQA68QwFgAAvekBSRX98CA9mBORCAI+E+G5p2Y9w+CZmO4IpvwhV44d4EQA3jgB5ijBTEQ57mdB5iQcOaYB8JwkJH3D4IXnkFuLn6gi3ngh794SI77KCMXA1sIBhZkC8O86AkpK7Wr/4FWQ70raPLrtoIrMONpLnoraEhHJu6FEAKBJ5ukH2Bhd7whtwLvniYtqHq2cPBahpkszQspWJAFycas4Dyuwvd/kE6+NAlUx5558uKXbwopoIKsCPnaMQ7AoAu+gLWy4ouPChmNk2ohuMma5YuF5ZlN8bfnq89bnQlCjJEZaNbrLg5eAtzLG6SHAAN46IVxCQZ+zIs/pAeMfk+Om5B9j4VYcPSfb7O8QPOK8CDRButSNbGZAAKCLVwaOG+BsDi/XjxOAQIqiBVgmQHllsnnC34qoFJC9KOwnneg48bnLihbsXn9Y6mh/gcTm6foogd7h1d+yFIx7irXBww4nZrrvv+nrbACUGfBalrT3scmq4qTy7vI6IfBxrwFGKVmXDIdmAAIKTZs1BhjLBjCfwr/BQMjpVcQIP9i3agxcCAQIDWs8FMoxOLFkANryOoFD96MWGC0UFno8iXMmDJjXrwx89+WGTZoxFp4CyTBWTGp1HQ5xGKNYAvhgawBD+YYnTaELJx3g4aNG8Zg8vtoY4aVl1eQ+pIZ7IYvWzPG/BMjdWQ8fvMWznor8mKNK7Se+tgBD4zNm4IHwyw6cwtSWT6bapHJdGRZhUcJKlWoRWeNMDJvjHz6L4zOGYpjPq5xY+7CK1hr3JI5b4aYn7OMyQJK2SW/HbbvDrwiy1gvMDXm7aD/Svj4YMMyc+7sqfBn55lCRraWjLTyP84EPcOUEjryjoE36ElHWl3hWIKRY+7YMcYKFTDBbJN0GWzG7rt5Y80DMoZKVM4hNyBN4t2EGEGj/QOdDRLNRAVWM5w3WVIK+QKSgzHN48tBChmDlBQ3abEaFy6pRtB5UKXEFBj80NfYQvwIx1tINYgRCz83TDHPR6gR+ONCysXEHE+LDRTig0jVshCFlcWiEw0tHVfXTlTwcyWWWc5IwxUmknWTD1XcJ8Y/AuFVBUyx5IeXELf08k97LAI5p0JCwoRgfc9ZRAOaSe404XUKIcglcmNglVV7O9ygaHuLaldDn+itluJLtMii/0VUY/Bzi10+oAZcR17pd5oY88wTxA2zWBELd3QOaOdLRAoIHaQ3UbEnoLf9AyFBmh034kUz0DAsscXuNMMUXqo30yw3BGMMbFT0J9INQBw1Q2O3ilRDDVLQA08svsC3Az9iBOYqgbC6hKeC0NEQlp805FrhrgPN4CthVkh1wxBDCOEvwP/+O0QQJaY26U03aEWFmrfMN1INNMyA3wxCRRWSFrVs9U8W+0xRsBh1wYjuqwYeBuWsSEU6FK5MBvrPiTVsgRwYq838Y3o1rBeTLzP4AA+0IV42hSxUbCGLL71EZgtQ9P7DRTD01BAEP3WdSzJy6i6kbZ4L7gmvTNrK6/+yrltKSdgYe448YMyUwgTGDNIStM8/QpD50j63cBFeSFKKQcs/dVUxD7fYYX1cTT7CFMSeKRO0Mkxiz1sZlTYEMdM8tyT9FKcEIUlgzjvLFJUYVMDWi4xv/pP3RzXYNZIVYthCjy2mxyKEs4enO9LGMBE+Urtf29qydbp+SNBwMl02cU+PZWUrEEH4sHPbg/UShnwb7cDR7UBUdChvM+wQDHFUACFEMLG3qvtgQIwkVEyVF6nn48P/SbbT7icoE+O6TveV2xRCuAj1DmZfEswYbkAFePRiFpeRAj+MIQXX0WgGN2DLWWZgi1LdAnfrY5+IVnM5mNBDN8Az0rvsN7b/4jntYlkhz0sYlKHK+UB5ezLOwVCUL/xsYR+EmwHV/gEPMeCOW6bZ3i3odqEZhMgYQpiYLUCInOMRZG3/MAYQLDiQ+XmtfvGanEtMOLVW+UI7GnSJ/mgQhPWlDTJiOeBg9GXBW9ziBjMQQkcUIhdjwIMeebyi64RgDLjhJ4pSRI4UDlUDH4RBFv9xHRXCsKfg7QRsLLsfCw33oaYAKAwTtJclhcitkUTyPRqxFxhgUr3j+MJ8QZgHPcRgBWNcSSb82IeqokiLHQRBC4o7JGGyeBGJSeyO/5BFaGYVGsi9xHRfWZJHhDUD0WVwi8Q8lhU95AOpDEtY9ipITKoQmgDe7GSIVJDCEHygsBvErhffogUXirgDa0nBCvAD5o+0wK2JccsHo6lFRoBwHl8EFF8xAUP0gLAeLZwPCO+ICRd8wC0aGFEKonvJGDTiOiPuQAsfVAgRhYA+As1DDBo1ohX8SIWK9MQXrePWDaRgSHz+KHOxEIPGaIoceNyiFpqD4WDg4YtZ1IJDOlUI0LijBSkYwxZtEqAxjPHLo1K1qlYlGRDOZowdpPKqXv0qWJFDDyCEsoTZDCta03rVW4RSgDhUK1zjKte50rWudr0rXvOq173yta9+/StgAyvYwRK2sIY9LGITq9jFMraxhwwIADs=">
            <a:extLst>
              <a:ext uri="{FF2B5EF4-FFF2-40B4-BE49-F238E27FC236}">
                <a16:creationId xmlns:a16="http://schemas.microsoft.com/office/drawing/2014/main" id="{84EE153E-8645-3024-5C77-DC4DFDE0DF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AutoShape 29" descr="data:image/png;base64,iVBORw0KGgoAAAANSUhEUgAAAIkAAACJCAMAAAAv+uv7AAAAAXNSR0IArs4c6QAAAARnQU1BAACxjwv8YQUAAABjUExURQAAAAwMDBwcHAQEBBYWFgBAAACkADUbADk5OSIiIjMzMykpKUJCQk1NTV9fX1VVVWQyAGZmZnd3d4aGhpaWlpmZmYCAgLKysqCgpMDAwNfX18zMzN3d3ePj4/Hx8erq6v///4CYnpUAAAAJcEhZcwAADsIAAA7CARUoSoAAAAtASURBVHhe7ZsNc+I4DIaTiKV8FAqFLaXdtvz/X3mSLdmyLZsk3c7c3Nw7LSQhsR5kW5ad0N3+LfqPkHxcLqfj8cJ739QsksvxcXW+7kD0xse/pekk749sH+Bx6QTwmz/7jqaSvPUA3r4WHPnjb2gMyft5jfZhON9uR/z+bD0RfPK583Wf5JXqYbNZE8saNmw607Dhs+frHgk1S7a2fDbqRfT9Vtsm+UA/sKk7gme+ZLaaJCerddraAV8zWy2S/WgO1E+STAL5SZLdJJAfJLkYIN2Dk4V4XPN1s1UjeYMnthHVeRLTV9+PsjUSyyMMYpPwiHwaKBDikPTu98erQrJmA1qNulluvE9wMOhx75EC8soVRLo8H59wpLgjm+SPYQ7YJRbkctmjU65on3eXS4xFzk1vK+cj9JIruS6bZFWSgOOouARFboAt7zg9UbKAQL+84E7vMkm+2Jw2zCQ1kOVyW4yOe/g4CQdq3UYxSU7OXmJZXNLx/iht0U2MQVrAlQ1YskjeyDxbFhTZm0SC2RxVGYOQVxppTEFyoaRo+bxg00wyyyUY72C138KCQVCNCspIqPlT5wAx/bBwRfLOVBIvVUOqb+dKSbDH7d3F20DinLLl7VkgKQpbKpWQLMB7AAU9G3946PuANZNEocCJbRXSJCs48pW6eh7i1niQrpNO5xRJNjAM9hClSK6w4gtRiiRqNAmC8FzIaxf7D0Y4O8YpkmRoUw0laAIInc47TjqsIMwTm9SKJMfEn6HfKo0k4TG7QfILvtioUiTJRvuZJMADJYkPkWDHDF6DUT+B5Iv7r6gkGQXC5zrxMdJj7pQy7geSa+oSo8neJckv0SXmJDs2GxVIft8juQdScCTVnZEYES6Q+PFXaSJJwcHHWR0TiMo2G0gWd0iaIDj882leOYdBUsyjhaR3CajWBJKUA+KYEZSDGCGFSaCcVKQkDZCcI+2DXnkzQZR8APIkmJrzJVFjSTTIwvhGpBIEUbKVQkdyhme+RAnWXDyptoLTaWDMsZLRJgh6tp4o6z6OxKhYvDwGSyThg5lwfsMnPDxgcl861styCZKkMYVILnDiSxKNIFFZDMCODxaCJ7adKhuSiWSw7WgSs5l0wSGcc1aUJPhKaUuZTyJDLurOGlg+6IjS7kMkj3NIIkg29TPUVxpKsqBMJEWg92qRdAEkHV4qqpAkcZZI7L7TItEOqfTvRHZLKVvs7RVe+BKtFgkfHuUQkkmSzn0cyW1rhYI6ifSZ8XNTiwTSxR5PguNO2QurJAxi3kuwZfUegA9vm8Ukt70xkHuDTookRJHRHNh5NmxeC8pe7PRaoNgk4eh4j1SaCaLozhNIbkWlmySzQFY2yS8Y2DYpkGxG1U6M7yPvLDhVQBBFNRUheS87skGiBhp/gOInqRllYWDDpWKVBJLSJSWJHvHcGRixYHdANeNKbQAkqeAmJHp2zkpIhnTEo88H6FeEQaqj4Fls1VJJ8mktjrNdUgcFCABTkHDbRMFEnW3aUnPBQFLmfRkJb6HI5kJzoCooi0bNkEqSfH5OSkl4A0WnbjOQAyw0itpikxUZ7SRbsyAlJGEt0rskBznA0B/Cyrb6Wm2SXt1SFZLPMjPQJEo0RStADt1hGNAx7kJQQbJNYsUT485SjYRiJtuP6vCfOxA25ZEkyU2hQFLmkDYJDdqw8ea1CAVZaNzFHS6iTZIm95EEk5S0/1RI8JPSJUxyWAPG3EjSFfNhJViwYS9FQveJuAQnk8RFQIsEPIrjCL2oAYLRmc2yNIl/hECmDMkcMMjZMEncwcFtjyEZ8psJCcnt9vGy37JnTBKf2kGI8lHsExadhvl/nSTNpkkZiZO/U2yT0CeWU7oE5IA9veuarZVtRVkkZ9cdLRJpSAVJykFgzcZqLd9bJFfoN4BTfzavxCAlSX6gzZH1Xy+L5B3LpRuMbD4q9q3CMr+jfNNte8QAMUluVFabpKgNfnfX0ZuZDLj7p6gt20lU8wkVyfaj4ppRTtLzeyCxWusOW8fr+aXy/NsUEvo6klC5U6IwJ2CBDynh5h9es/D3VHCrAuFUrR2T5LKr9J5sF0XYhV7ZgCWL5KtGgtOTo6wNrJ09kUHyddpgbV7eYjnTSa41Eno0QEhS2yVJmFQtQjnDZJJXm4QeYohpJrcHp74zfOLLIi/y9TN8cqqRUIbVl9GNIn3emQ5byZX3f5/Ex6P4+JKg8NlSQ8y0eXFluVUILmCY3HeeWiRXWWkRLwiAjyPRO9JQ4urxovn4nUVC+Z9F4lej1uyUlIRaCvQ0SQ7H3dmELgX1jXv5Nsm6QuLzXyxZk3DDFftRYvUzFpTli6ksEo7XBQmP5D7J9K4QlxgkB26eX4rEGvlEBskbbKmgkkRaPkasZ2kVjGB044PMquaT7H2pJckfPuH2jkHfnYNiEvfqFD4Ss5qk8VCOQcJFlSRqwhZdYJDwhxZJoxuXJL+lIDUVdlKP9nz4U1C+q6h0ekEjnduS9TxNYj1QwCpJZD2iJAm1c3uSSSB3Wp3YU0d2RQA/TadJGg2lIME5jyvQIAmV7AdrOscmwRfa4L6mqnkSCeZ2XGK8n+UVV7fPAosAnsG/UmxBDvqjrcInzSabk/wWlxyKSUYk4VMGencMVKPSPHAL//GwSbL3xwxlJBgQvUtw3sRXBwWSDzbp3hwJUggG7eALLTFxu0pI6tWTkeCkiwrruttzSSKzJT9Wa5JUrtUEoyrGEkn1aficxBXc9ck3YYXxa6dJeNuLpn6Yrbipac+DsSZBlOpwnLeTTyoFv867QSKe3fKcwvvEcApXmT8bOyMXgMJE3x8tlZOguj22CIsEPeW0lbUJ9YpSSJoEK5wLIIGKSqkMks8Oy3iyfMJBFjiv9wwCoKvJbTMJzga4AJJ+ljiVQeLSzRIEC+FgIIuxCYkGSXwSc3unau8xSC4+hecrlSQYhBbr3jtXVwkItdyQKmUlVR9jNkhIHyYJf53nhMRBSGAW4bHeB7avvKCaUyokJwMEC/HBwM/MAslhsVBzHxbIT0auJYlk/akqJJZLsBBeyZVezCReyQ7ucqOKEy9RxSk2yYsJEvrxi7eqQnzvxj2ljXSRrMGiKt3HJokuScoBefZLjEbjhMKbTuF7G9/JjikmyVN8Mihd95PqiYlSaCEJB37Aw+WbkKgcA8D6VZhJou9vnTSKVLGfw6PBIdaJrh3c5KguzQRP9BskkIRByyS5noWFhgmFspWUOKyeRK9kJAffYsUV2KZUlVtzdbudoDyLC/AKJbT7aJbudvkN5R/6p9NCH4b9R1jO9CO2K0apSuJY/MjZRxRV/94mSgAAmy1RdT6Zc3cIBiEhO39eMO11WhizjQYJsbgrdJgLN+AllyUSLJveadPbos9WVHSoEWfn0nX1FZQmyc3K/6QH7sPKJ01x2LwWFv0eQE6n3RbP4msttUlYOk7GZd18rCnU3VbuQuw3HXkLX/lSS6NIQlBAqRklPLJJW2yeNSyXZSvVGkWShGw1bGzKkc9LlsWh1w/+tW2NI3kB+WUGkag7IquUxU2KncrHFO64ZCQJ9qLQk9cgP/37+vO2Z8Oi/HFfrTumRpKgqHc6FIDd9bSRH5J5GS7IdcclE0hIRKPdYD6RV9E9S9NISBg4UCOckOqeS2aQ7OIN8gnadenTa6Wmk+A1XPpYuYrsavMc0c+SOAavXXVqzppDMgJlw/YxPdufru/3aoY0j6SFItGtH46vYwhEs0gqKPSTSKfVOSw/jdffIQkMj8fLtfE7yJbmkQjK1j/hR9ocz/faZFtzSdg+adidjGRwsmaSUO6x3u0e/wqD10ySKZ1ipGaS/ID+Jyn1byG53f4By34VYtdMihQAAAAASUVORK5CYII=">
            <a:extLst>
              <a:ext uri="{FF2B5EF4-FFF2-40B4-BE49-F238E27FC236}">
                <a16:creationId xmlns:a16="http://schemas.microsoft.com/office/drawing/2014/main" id="{879E921B-BDAD-68B9-9F71-8B2F52085A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AutoShape 30" descr="data:image/jpeg;base64,/9j/4AAQSkZJRgABAQEA3ADcAAD/2wBDAAMCAgMCAgMDAwMEAwMEBQgFBQQEBQoHBwYIDAoMDAsKCwsNDhIQDQ4RDgsLEBYQERMUFRUVDA8XGBYUGBIUFRT/2wBDAQMEBAUEBQkFBQkUDQsNFBQUFBQUFBQUFBQUFBQUFBQUFBQUFBQUFBQUFBQUFBQUFBQUFBQUFBQUFBQUFBQUFBT/wAARCAC/AI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TZpPLjd+u0Zry3UP2gNJ0O2tp9XtX02K5YpDJcTJGspHZSxG4+wr1C6/495cDjaf5V8pftGfDDw14o/Z1fxHqHhmbXNd0+y+z2l1BLKGskaU7piqEgqmS7ZUggckAEjwsU608ZTowrezjyybtFPa3f1O+hTUqfuwUpOSSu7b36nrNj+0h4W1STZZy/a28hrrbBPE58pSQ0mA/wB0EHLdBg81sWPxgtdUs4byz0jUby0nUSRTwRh0kUjIKsCQQexBr8sLbQ5JL7UI9I+2W+p3Vv8AYh/ZrOJp0IAZSE5cNuRSCCCCBzkCv1t+Hvhez8E+BdA0Gxt5La106xht44Z3DuoVAMMRwWznJHGelc1CGJxVLmpYp3v1gv8AM93OcreS4hUq1NNNXVpO/wA10Mn/AIWku7/kAat/4D//AF6ydc+Pmh+Fo1k1qGfSI3OFe/ZIA30LMM15N+01+1Nomm/D9I/APjuxh8QPqpsZzZNBJcW6oJfMDRyg7MsgAYrz1Xg5HwXYx3et+LNY13Udcu/EWo3FxH5t7qk8886Ksbfu1cybNp8xSQUO0xgLtyc8uL+v4TSWJ1/wI9DJMiWdcs6cUot2+LX1tpofpr/w1d4D/wCgraf+BsH/AMcrqbf4rQ3UKTw6Jqk0MihkkjhDKwIyCCDyCK/LLRfDt7rXiYGO608aZpY8+4s7ueWK0ijI2gztAUlUFnQKqFmZioCsTg/VOh/t3eEPhTo9r4csPD19d+EdGsvs1tq0t+JbrCKAjyW+wMIs4BYMWVSCUHIGeGePrQ5p4m1/7qNs2yGngazo4em5uO7vp+b/AMz6hvPjBaafGHudI1G2jZggaaIICx6AZPWpI/ioJEV10DVGRhkMsOQQemOa+N/hN8MfHPxOaD4r+N/FEl7pVrPcy6dYS3Mjma4y8LFYmJSJF3SYCEElfuhcGvvHwwB/wjumcf8ALtH/AOgis6TzKrjHh/rFkoqXwrq2v0PBxeHw2EjrDmlez1ehzR+KQ/6F/Vv/AAH/APr0H4pKB/yANW/8B/8A69dztGelUtW84aXdm1kihuRE3lSTDKK2Dgt7A4zXqzwuYRi5fWdv7q/zPKVXDt29l+LPI9S/a08AaPfzWOoazZ2N7C22W2ub63jkQ4BwVMgIOCOo71JpH7VngXxBqMVhpeqWupX02RHa2d7BLI+Bk4VZCTwCeO1fhT+2FLrp/aU8dN4j1jTdc1o33+kXukDFq52LgICTjauFIJJBUgk9a6b9g/WNY0v9qz4dnQb2ysr68vHtpDexlovKKMXUgchiAQpB4JGeMg4+wzH6v7ZYrW1/gX+ZvzYX2nJ7J/efu4Pimv8A0ANW/wC/H/16X/haQ/6AGr/+A/8A9eu3RRtHAzinbR/dFdCwmY2/3n/yVHP7XD/8+vxZx2k/ESHVdWtbB9Mv7OS43BHuIto4BPr6Cux471yviTCeLvC/vLMP/IZrqjXRl8696tKvPmcXa9rdE/1IxEadoSgrJr9WiG7/AOPaX/dP8q+O/wBo66+Juh/Dvw/qfguG61Pw3c6RfabrtjbxmTyopCCZwoPBCBwHAO3v1r7Eu/8Aj2l/3D/KvAdS/aM8OfDvwvZeGrK8sNS8fSWway0C6uDbLOzOdqtMVKISCSAxBbgDqDXVRUpZrTjGHNeEtPVx/q5hUqRpYV1JStaUX91z4g+Hvio+C/HWgeKrOdh/Z9wskjQHJkh3L5qZHUMispHPX1Ar9VI9ZsZdJXUxdwHTmhFwLrzB5Xl7dwfd0245z071+SFrdafqkF/qunWH9jR3Or3Sz6OCGFhIxMoQOTuZWJmK5VceUwyxBJ6HXPir4tuvhzb+AzrLnw95oMNsyAsmOVUsesasdwQggMFAIAAHjQqTyevUweIWzuj9tzHK4cZYTDZtgGldJTvv93l+J5n8e/hn4e8N/HDWLH4feKW8QaLLe/aWkvrq3YW9zIRMBbSo5aRFLqBlcgqcE4ydVZpNGsbm/vnlvb1gse4rmWcooRFAHUnHHcAgE4Gal/0ax1ImUyvKqBvNkkJHzBui5wOEPQDqK9s/ZU+GvhP4qeNIpvF2p2KGxKC00KZkD6lNiQyIAWy6KItxVV+YdTtJBxxGPxOcShh5/Cv63PSweT5dwXhquPV5VWrfpt0/rU8a8I3+pWfgWx0nUJJvOZkvLtpDlZX8sCNt2eQu+cZ6EMCMggn2W/Tw/N+wFp2loLKbXNO1iWGaOMAzW8jtOw3EgH5oOh5BUgAnHHAePdUPiTxh4ivpxt+13sxEfACR7isaD2VAijHZQB0rlL7VBNpcdjawXQsX8tXszcHc1wtvtklYsfmY5lK7jtVXIXaCc81PEKnKq+myOrFZXLFUcElpJv2kn92ndvVJHt3w/wDiZA2pfDPQVvI5o7PT9St5reOUMbea4u7kqXUcqzLbx4yAdshIODk/oX4Y/wCRd0z/AK9o/wD0EV+dP7MvgHTPEa6n4u1a+ihuLIxGxsmYK1xdSxyHAyQT5cKOQoGTgscbTn9FvDH/ACLumf8AXtH/AOgitculOWZSlL/n3H82flnE1KhRqezou9pSv6vX8mkatZPia4tLXw7qM2obzZJbuZ/LUs2zac4A5Jx6Vqms3xDc3lpod9Np9ot9fRws0Ns77BK+DhScHGT7V9XW/hS9D4iHxI/m6/aSfwdJ8cvF/wDwgNvNa+EhelbGGdXV1AUB8h/mHzhyAecEV0v7FXh3QPFX7THgbTvEur3Gi6a94XW5tpjC5mVSY0VxypZwo45OcDkiub/aW8Qaz4p+PXjjVPEGkRaBrM2py/adNhIZbdlO3ZkcNgAZYdTk966n9iHxFqnhn9p7wPdaLodr4i1SS6a3gsbqURIS6MpfcQQCqknoc4x1Irmlf6n58v6dzf8A5f8AzP6KLaJYIY41JIRQoLHJ4GOamqG3Z3hjMi7XKgsM5AOORU9dkPhVjme5yviQf8VZ4W/66zH/AMhmuoPauY8Rf8jZ4X/66T/+izXTntXm4P8AjYj/ABL/ANJidFX4Kfp+rKupf8g+6/65t/I1+f8A+2JrvhzW/DvgHw5D/ZmoeI7RpJrq3YBbmCNgWj3SAEhCN5KA5JMZIAOa/QDUht025/65N/I18h+Mv2Lrb4oQ2/i3QdVXSvEepOovbm9DSpFCsQiHkouBuGxThupJ5A4qKjtj04yal7OVrd7x/A78BKnGdOVeKdNTjzXV9LO+nfsfKfwyuvDNql7p/ijSri50q4hMUF9p+xrnTJBIrJNGrKQzpgxsuQShcfNuIOVrnhFNDaTR4fE1lrK2pWW21nS5RIkkbHKB0b5o2GAGjbDLgYOCGOpF4O8ZW9v4xnfQJryDwfI0ev3VuFEdqy5DbFDMZAMFiVJIUEkAYBQ6Pqlx4Dl8Y/2Ley+E428ufU0iEiQt3EkakyKAQQWZAoYEFgRivAxNLGRXs6tLXe5++5fisknVeKw2LSi1yuLejdrK3a1uhwLwvZTXFrJDI7wxgKlictJhQQ6JyUJbB54BB5JYg/Xv7Hfwa1KT4T+IPG/h26trj4iG5mstM/tdttlp4KRKzhUQsHMbMQWDAAgYALZ+drix0/QItE+03Qg8Q6tYm+uLSRSgNuZX+yyxliQQ0RGVUkIVwcMWA9w/Zr/aJ0T4EnxDD4j+1tp2pvaNbLboCiShzHM7kkKn7tkYkkZEJAJYqD0YOSo4lUqqtdaM8jP6UswyeWMwMm1GWsf7t2um62fofPeoW93b6w9ne3MdzdvcyxvdQMzI23zQjKWALA43AkAkknAyALV1rh1iXT72+sksrjT9MhtGhtwQHaMFDKw6vIx3gEgEKEXHGT6f+1f8PLHwL8SraTwuVv8ARvEMcmpaeYWBi8xhMJYopBlSobYwAPyiVRgAAm/+1F8JYfAviPRmDxQX2vaP595p8fzLY3CrEkm1v4lkfcwOAQVc5IIAxrYedOFS+1192p25fmmHxVfBqOspRlbykkv8mef/ALPGk6n4g+Klrc2ccrJpkDXt5IufIhhZZFJPO3ezzKBjJ2kHgZFfXni3/goJ8KfhT4m8J+DNT1hJNRunW0v3jYFNL2qAGuDn5QTgY7A5OACa+fv2ZfiZD4U1PWPCkmmeafEiKjX0R+aCaHzZQpHdCPNAPGCABkElfzX/AGltRbVP2gPiDOTu/wCJ3dRj6JIyD9FFYZfTnUzKXJJpezX38zsfnnFUn7aSqxV1LT7l+J+y0n/BTz4Of2L42vY9ch+0eH5zDa2ruA+qDAw8A/iUkkf8Bz0IJseKf+CinwZbXtA8OnxhZ/YPEGnTST6vaznZp7bRsV2GNrHLYz0K844z+CpY+tLn5a+tlhZyVnVdvkfn6qQWqidV8WH0+T4meKG0rWbjxFprajOYNWu8mW7UucSsTyS3XPfOeM13P7H954T079o7wRdeNdUfR/D8F55k17HM0PluEYxkyKQVXftyc4xkHjNeNUDiuqVLmpeyv0sZqdp89j98/Cv/AAUU+GGueH/iPqp1i0htPCNw8Vsr3Ch9SjWPKvECcsGYFQR1xx15hg/4KUfCS58Y+DdJXxJp0djrmnSXl3fPcAJp0gVWSGU9FZsuMHBBXHcV+CYY+tHPrXIsLUSsqrsjT2kG/hP6Efgv+1N4P/aO8TQf8I3qMN1c6NqV1bzxQ7iBF+8WGXJAyJAhYYyK+kq/Hr/gjSc+OPGf+/Y/+g3VfsLiuLLlKnXxMG72ktf+3YnRirclJpW0/VlTVv8AkF3fP/LJv5GvOD8R9L+Fnwfstf1iG9uLaMCNYNPtmnmkYscBVH0JJJAAHJFej6sP+JXd/wDXJv5GvAvil458beDvgr4ctfh/pQ1TxRrNybG3LgbbddksryHJAyFibBYgA8nPQ9MIe0zilF/yS8usepzVJOGCm1vzLz6M43Xf2qPAHg/wn4e1/wCH9z4cOk6xrRPiHQbrEWosszYluCm/IZWHzFlZWBGCABn5H8WeJPEWn6h4t0DWPss93rGvRajPqSAHdHEkxjWMg4MKxzAxHG0L5RBIOBzOnRXFusl3LLF5klspZbeJmkDEkhmGSWOScnqcZr0b4kfEzw/460HwBaHR7TQdY0qxn0Vo0LN9qtljtzARI6gnhJRsJJUgkn5gTzY7MYYmM6dJcrjfre6/4B+sZLwtLKq2HrV37SNS19LKDWq6vf8AMpW/xM8ReGfAereGrKW2k0u+ja2ia4giMmnrNKDP5L+WW2yBpA6Eg5clWUjnlNbkNppbziBbyWEqVjZQS5yAQM4AYgkA5ABI7Vd8N+C/F3ji+Gh6Foc+vXduovGa1ljDm3jkjyxDsvzZZQQCSSeBzgSFXWR0kjkikjYxyRyoUdGUkMrKQCGBBBBAIIIIBFfJVp1nCEqmsVsz9hwFDL6eIxNHC2jUkk5R8+9jt/h94o8B2+jeDbvW/wC3L9/DeqXmqro2n2sLW97PIyiMiZpV8tFEMQeMrkush5DHMPxL+IWt/HT4iPqb2B/tS7jW00/R9PDXLxwoWKqoADSHc7szYAG49AAa3Phj8RvhXoHhi203xt8L7jVtYtpLhotT0vZm+DXDOqyjfHgqjnBkJBEeAckLXn/jzUdB8WeLLvVrLwvpPhqyWNIbXTbOCP8AcxAkguQAWkZixLYyeACdoJ9jEVozoRjKfu6aLf5nwWV4GpRzGrUpYaUai5vfm/cV/wCVJK9/yPevgdH4h+Ftv4k8C+ItP8uDViNRhvPPjnKXcfkrNbs8WV3Ku3KEgoVJAZXBHCePv+CS+j+OPGmheKLDX7+S31vVZb/xFBIyLshmLS/uCF4IYhcHPBJzkc95+zzY+G/H2i+JPF1nZXUOo6PYaZp08pvRPBdXQgSKW52gfLIyxRg5YkrtJAJIr7e8M/8AIu6Z/wBe0f8A6CKywdKUs2qRUrR9nG1u12fl2c15SjzVF7/M+btzabfgfmHff8EcLW4+KfiSO11q6tPAo03zNJbzFe5+2EEBHyOUUjPqQcZGMnlov+COOtyeG/BTzeImttcvLlxr4Cq8FlDtYqYhwWIIVTk4O7OBjFfrx2rmviJZW2peBddtr26urK0ls5FmuLFik8abTloyOQwHQivpatGpThKcaj09D5eFRSaTij+a34reA5fhf8SPEfhKe8hv5dGvZbNrq3OUl2NgMOeMjGRk4OR2rqv2Y/gXN+0Z8ZND8Dx6imkx3xd57xlDGKNFJOASMknAAz3zzjFcx8WW0D/hZXiP/hF7jULvQDeyNaT6tzcyKSSWkJ5JJzyeemec17X/AME65fC8P7VHheXxTZXl7boJGsxZwySlLrAEbuEBIQfNk9ASCcAZG9SpJYbnvrYlRTq8tj6Qj/4I4+Ibfwv45MuuC8121mRfDbRMscF3HwXaYEEqSMgAHjGec4HYeKv+COWlr4j8AQaHq2pf2NLuTxNPPLGZUwmQ0IxgEtlSOQAQR7/qQv3RS+lZ/V5tXdR3D2q/lR8M/se/sV3f7JPj/XJLjVBf2ut6ps09cgstrCkhjZzgfOfMYEAY+UEYzgfc9cj4q/5Gzwr/ANd5f/RZrrdtcOXw5K+JTd/eW/8AhibYmXNTpO1tP1ZU1j/kF3f/AFyb+RrB+G6hvBGl5AP7s/8AoRre1b/kGXY/6ZN/I15frHxBHwt+Ac/ibyY7mWzgAghlfaskryBIwSMnG5hnHOM06suXMoN7KEvziVRpyq0HCG7kvyZ8/wD7bXw/+HPwy8KabqekaX/YPiee4KWdjpNhth1Hcy71lYLtBUElTnIJwFIJA+TL2Ey3Wo6Vrun3en3NlMjyW9/byQtCQqSqSSAAQSCMHIGM85FfT39qftAftEaAuqWcajQTcb7c2KwWKll4DwvIxmG3JG9XGTkAnkD0r4N/sX2GnrPqvxLjtvE+qXO7GnySNcW8RYktI7OA0spJJ3H7pJIyfmpYrD0cdGPsabjLrL8tD9HyfOMRw5CpDHYiNSC2pLVp9by2t954F+yZ46u/Dvx+8P6bpxW4i16KS2vIlIIMKozq4x0KsuQehG8c8Edd+1d8ObZf2jtDtrK8i06PxZ9m88iMSGO4aQ2xkKgjCkmFuoyVkOc5r1L4kfDPwH+yV8LfFXifwNoyaT4nvsWlleM5ublJJWCkQmUnG1dzkc5EeTkDFcD+x78D/wDhY15dfEnxle32q3FtqQWxW4maQXEsQUmd5GJeQI5KKCcBomJyMBYjhVCnHBy97r8rmdXOpV8XVz+l+6VuRJbuTWn3aX9DwnXdE8O+C/HY0PWvFMWt29rK66kfCMRuZrdVIBG6YRoGyTwnmkbSCM4B5rxLrFl4pkv7jTNOTRtBj3LptsSUkWNWJSSaQEu0h+UsxJJIIB2hQPoH9sn4K+GPD2vfDXw14A8KsNf1CW5VtL0uEA3kACktNISGYq2CN5II3FiABnxbwr4Ru2+J3h3wL4h0fUNKuL7Ure3fT7m3ktZZLNpQGeMsBgBAw3DujYPQ1WOyyVOcIYSk/Zy17vTe++lz1sh4koYyhPGZtiU69NSXK7JXa0stE21p3Prr4DeKfh3rX7O99ZeA5GW5tkt5tZt7je1wl1JtBaR2AD52EAr8uFAGMYr6W8L5/wCEc0z/AK9o/wD0EV5pr3wp8P8AgHSvGWs6NZpZT60LNJoYY1jijSAKkaoqgYHLEnnJb2Fel+GP+Rd0z/r2j/8AQRU2pRzuoqOi9nH82fk0qlWrhFOs/ec5foalY/i6LVZvDGpx6G9tHrDW7i0a9UtCJCPl3gEErnrg1s1yvxPt9Puvh/r0Oq6rPoenSWjpPqVtKY5LZSOZFYfdI65r2MR/Bn6M46fxI/nJ/aHvNdvvjh43fxNLZTa+uqzxXkmmoEtjIjFD5Y7KAoAzzxzzmvfv+CV3/CRf8NXaavh2XTow1hP9v/tBSc2oaPeI8f8ALTOzHtur5q+LFro9n8TPFFv4f1O41rRI9RnW01G6bdLcxhziRjgZLdc4Gc5717J/wT4/4RpP2oPDDeKdcu9BtF3tbz2c7QtLcceXExXkq3II6HgHIODhU0wlvJf15fobR1rH9CS/dp1MjxsGORin13R1SOU47xh/yNXhT/r4k/8AQK7CuP8AF/Pirwp/18Sf+gV2FeNg/wDecT/iX/pKOyt/Cpej/NlTVv8AkF3X/XJv5GvO9D8Avrng+xjbVJTaXEKs9ncwxzwEEZI2MMYye+a9D1Yf8Su7/wCuT/yNZngX/kT9I/69k/kKyxWFp4nHQVRfZeza6rsVTqzpUW491+pmxeFvEFvHHFb+JfLiQBVT7DGAoHQADGBjsKe2g+KF5/4SdMYyc2Kf411tVNUm+z6ddSmF7gJEzeTGMs+AflHuelayy2hGLfNLT+/L/MlYmo3sv/AV/kfmn+3R+2Fp/wALfidY+DvE/hPTfiMLO2W9t7oXaxeSZCQyMnlkAkICQSQQRkVy3wo/4Kv32t+KPC3grTPBFr4c0+8u4NNhMd5EkForuEBCCAAAZzgYz0yOtfHn7csllN+0Vr02n+Cr7wFbyxwyDS9RAWZiV5lIBIG70BPTJ5JrzT4Om3b4reEftejv4jgOq2wfSYwC12pkUGIZIBLdMEgc84FctPLqUsN7VylzNfzy/wAzrliqnOqVlyryX+R/RWfAeqahrdhr763azanbW0ltb3v2JSyQylGdQc4wTGhz144xk5wfHv7PNl8Tr/TL/wAS3Frqd/prbrW6+yeVNEcggB43VsAjOCSAecV6J4I/5FPSB/ZT6GFtkA02RgzW4A4jJBIJA44JrdHauzD4KHJGanO9v55f5nDUqttxcY2/wx/yPL/iHpuuaf4Vunu9cW9tyyK0ItVTOWGOQTjnB/CvGv8Ahq/wppcOpadF8QWbUNKTyjYx6RI2+RQQY0cIRgEbS5woJBJwQa+gPi/n/hCbn/rpH/6EK/Pj9qeHR7rxV4Y8SeGRa2kl94djb7FaQqs3mRTyq7TRgYIkbgMDkmJs4wM/NPBYenmWIdRzdoRtaT3be7vex9PltGpmDoYdOKUpSv7qvZJbaWue+fCv9raL4gx2Sal4mi8M3lxHdTSwXIikFusTxom84BzKZCFUDJKkAHIJ27D9oKTXvE6aO+tSR6TPL9m/tC7toVG8nALw5LIhOFJbDKSN6qMsPgTTLKKz1TQ7y41K40m2t4ZZ3ktpYxdAieSNYpMgIFJjJKglQkigkhio9U1LxpDrWixImv3Iu4LWS1tm8SWqTRLGQTGFnh3bFRiWO4AMCUY7CynHMvq3PCNJziuvvTl+N/0PSWSY7DqclFVIraXKl+Fujue3+Jf+CWfwu8Ua9qOs3umpJe6hcSXU7R3dxEpkdizEIrhVGSeAAB0GK6H4T/8ABO7wT8FPGEHijwpZW9prMMbRxzXM01yqBsZIWRmGeODjI/GvWP2d/F95/wAKH0vXPFmrW32WGNymqXEwVDbIdqu8hYgrkNtcsSyBGJYkk874j/bm+GPh+Z1jm1TVIkO1ri1sxHFn2aZo8j3GQe1e7/Z2GlSjz1ZpNbOcv8z5yn9drTkqNLmcd7QT/Q9NGh+Nx01+1/8AAcf/ABNH9ieNx/zMFr/4Dj/4mvm34y/tgeBvib8N9U0nwtrninS/EG0SW0mkn7KwmAOxZZlbiItgttYMQCBk8Vz/AMDf2yrvwd4H1jS/Fl3eeM/EFtfLFpVtE2+6aNwSI5pMFiF+QBiGdjJgB9pIy+o4RT9n7ad/8cv8zvWXZi8N9ZdFJXS1gl+n3n1FJpev23izw62r6hDfR+dJ5flxhCp8sk9ueBXpG3614f8ACH42RfHKLSNUGkTaHeafqdzp95ZSyGQJMsCsQrFVPAkAIZVIIII4BPuHHeuzKqEMPOvGDbTkt22/hXc8PGud4Rmkml0S7vtoQX8ZmsZ4x1aNgPxFYfw7mE3gzS27rH5Z9ipKn9RXRsDtPvXAaV4q0zwL4a8R3GsXcdjYaLPcTzSSEARwj59x9sGtsRJUcbSqSdk4yX5P9GYU1zUZRS1uv1PQeaq6grNY3Cib7OTGwEo/g4PzfhXE6Z8cPB2sav4X06z1eKa48TWEupaUV+7cwRhC7A+oDqcdcH2NaWn/ABK8O6zY6dNa6lDINUmmtbNXODPLHu3oPcbGz9DXVLFUJRa51sZ+ymndo/n+/bWmt5v2ivFAt/GV747EbRxvrN8qq7uEG5QFCqFU8DAA69ep8++Dd5HpvxX8H3cusHw/FDq1s7aqEDG0AkUmXBBB29cEEccgjIr1n/goFda7c/tS+Lx4isdM03UIzDGttpTh4liEY8vJwMsVIJyODwOACfKPgnHfTfF/wVHplvaXeotrNoLeG+/1Dyeau0SYydpOM4GcZxzRS/3NX/l/QuX8fTuf0oeCNSt9X8JaTdWup/21BLbIyahtC/aRgfvMAAc9ePWt361x3h/xlYWdlPpuo3VnDrOkWMVzqVtanEcAYHBGf4SVbH0qTTvih4b1LQ/Durw6lELLxEUXTZCf9eXQuoHuVBP4VOHxVJUopyW3/A/MmdObk2loQfF7/kSbn/rpH/6EK/MPx9pMnh/4s+IdES8ub220+6acTOrCNVmjWZIEJJBCG4kyB0YE4BNfpB8QvGmjeJPD/iLTNO1CG6v9Huoba+gjOWt5G2yBW9CVZT9CDX58/Ghtf0nx9q03iOxNnqE7xzhhFtjmtQPKhkjIHz5SJQMZbcMEA5x8bjK7lmNaNPWLhC/3yP1HgqjB14TqtJx5rd72Wx4/9lS5vI7yPVQ9vd26srTBwNqli+FVlYFy5YFWBBjBAODU/iDwzrfhO61KzngeHXrdJfLt2j8popgABuhIIBDPGxcPtIJJXkE894pkvvDupRJ5A8q7sxDG8qiYRfO7OCWyCwDhQTz8xIORQniK71u0vLqCOWe+htfLdWEnlzXOUXDNk7UcRjcWIBySSDnH0DwdV4OONfwSlY9hY+hTzOWVWtOEOZ6u9/Tbu9up9M+H4vFnxBn8H/CWa7XRbG3fzYLe6yEL3CteiaVRyzCOYKqEjBGMgsSPdvBngP8AZy0f/hJdP1trPW5/C8sFtqfiLxDIFtxczNJGI4WLBVKtGyHYBgkAszBseZfEf4VarZ/s9/DP4k/b5r3Vm0e3u9anW7kN2DKBcRyxuW8xvJ8wxjBLhFQjhMDwnwv8TtP8Ow3Y0PxBpItr62ezu7ad4bi3uYXILLLG55OQGB4YEEgjJBj2n1StarC/nvockMG89wN8HXVPl3hflvPm1k35rbsfYOs/speEPid4p0PVPhvrGmweB2V49Xm03UTdsJEYELDkuodlYqckBQAcE8HrPgb8Pfhj4F+NWv8Ahvw8t9rvibQrGOW81bUpo5BavKQPJRURV8zYVLMFyAwXPJFfHXwz+LmueA9P1seDdYjgj1aGO0ur2NfNceWTh4nztDgM6liGxuPQgEZGk614h8L+ILvXtA8SalpOu3IYy3yTGR5XYgu0hYnzN2ASHyCQDwQDWccwwsJKfs7S66bG9XhXO8RRlh/rXNSj8PvfF1/4B+mtv4o0TxR4q07+xbyC8Nhf3lnerDw0NxEu2RHBAIYHHbkEEZBBPelQa+Nf2G9HvlutT1q7glCajdTPFdTyCR7pY8I8pOSTmZ5lJbDFlYnIwT9lY9f516WXVPbOtUtvL/21H5TmmG+pV/q6lzcul/O7uL/DX5i/8FidB1zRPDui6/pOo31lpl5KbLU7e2ndYrhXUFBIoOCFaEdR1ev077V8/ftufBlfjf8AAPxBoSIGuvJL27HHyyAhkOT0G9Uz7E1eYRjGEa8lfkafy2f4NnJhW+dwT+LT/L8T8BtP+KnjDSJtIlsvE2rWsujxSQac8N5IptI5M71iwfkDZOQMA1qWXx4+IWm2OgWlr4v1S3t9BuJLrTVS4INtLJneynqSdzZznhiOhNetx/8ABPL4ytoS6nJoUNuG1xNDNu8uZEkZgonIUH9yCRlgSQMnGBmqd5+wD8aLXSdV1BfDDTRadq/9jyxxud7yFlUSoCBuiyw+fsMkgAEjT2+Cnq3FhyV49zwTxB4i1LxVrF1q2sX1xqepXb+ZPd3UhklkbpkseTwB+WKqWV5Np11BdW0z29zC4kimjYqyMCCGBHQggEEV2Hxi+EPiP4F+PNQ8H+KreO21iyCO4hffGysoZWU4GQQfQdCK5/wp4X1Pxp4k0zQdFtXvtV1G4S2trdMAvIxAA54HJ6ngdTXdGUORST905ve5rdTobj43eP7u61q5n8Y61JPrUAttRka+kJuogCAjnPKgEjHTBI6E1bj/AGgviLHovhzSU8YaomneHZhcaTAJuLOQDaCh68AkAEkAEgYFegWv7B/xou/FXiXw7H4TY6p4fs0vbyP7RHt8twxQIc4YsEbA46c4yM5Mf7Gvxcn0jwdqUfhG5e28WTfZ9L2uu52ILDeM/uwVBOWxwDnFcftMHt7v4G9q++p6Z+wv8U/F3iT9pqOPU/EmpX0etx3E+pJPcsy3UkcDeW0gJwSuAB6AADAGK+1P2rNc8CeO9Q8JatoN0v8AwlWnGbStYt2t3RzFGf3bOxG0lZUwnUsspIOARXyR+xj+zz8Qvh7+0nNca94ZutPtPDrT2GpXMhUxwzSW7GNQQfm3AggrkYIzjNfqav7H3w58TXkuvXthdvLqVqzS2f2g/ZlnlQhrhUIOJAWLDnaGwwXcAa+XdOOIzWtChazpxv8Ae+x9dlWMo5dGjicVzXjJtW67aO/Q/MPxxZTaxqCTyTpZWVq32dLh1Dhmdow2RkEADJz0AUk4HNanhfS7O3sxpguJLhcvLIUKmG4IYZOVJIA3INpI4IBBGSet+OXwtuvhb8Sr3w3qF7Fd21ne2rpccR/azIqeWwjIJVgHIbDkExkYIJx2v7N3wC8G/ErxVNp+q+N9V07xNJBObPSbe0KKQruys8zF0kHl4JUBHIXORtyevmxVagsuc7RhsvM/TJV8twmJfEKo83tEk5at8vpslpbpscTNEtw0Tz7rl4YxFG9wxkZEAACgsSQoAAABAAAAAApdN8zRdWi1XSbm50bVIvu32mzNbzYx0LIQWU55Vsqe4NevfET4d6X8BLf+ydYjsPFXjrUrcyK0kZksNIt2JUOsbjE07lWILrtULnbwfM8Jhto9A1Kyt7bclndK0QhLEhZFUspUE8Aqrg44JAPXJPiVadXDySdT3+3/AAT7TA4zB5pRcoYZLDt2TdlzX00Vtrneal8ULbWLhbjWvCXhHUNd37J9UltLm0a+kAB3TRwXEUcspBBZgOcjgDAqxHput/GOSOx8M/DzQ1ksp1DSeEfDqW7CQAEJLduWK5BBIaVQQRnIOD0X7PHxG8MfDvx9fHxpdx2/hbUtKmguLe5s2uYLqZXjMMZQKwLkGUKCOdzKMlgD6F+yV8M/Engf4yfE34rwaTYeFvhf4ksQ2naNpurG7gklQxLHIqlVZCds+UZEMZk2AYBA9yhevQdarUsrarQ/LM6xNLIsZLD4fDe9Frlk3JrXVWV7XR7x+yv4A1LwL4JtrDV4lh1KziaKeFXDiKWWaS5kj3AkEoZgpIJBKkgkYr3I1h+DdOk07QbcXH/H3OTcTk9fMc7j+WcfhW5xivYy2l7LDRutXr9+v4bH5NjKssRXlOW7HY4qvfWkd9ay28q7opUKMp7gjGKnpemK9GUVOLjLZnInZ3RyfgrUNq3OiXeDfac2wluskf8AA/vkYz710ssSiNwAq8E9BXJeNtMnsLy18Saem66suLiNes0J+8PqOo//AFV09jfwapp8V3A4lhmQMreoIrw8HJ03PB1l70dvOPT7tmdtaKlatDZ7+T/rU/n5/wCCglvND+054jkufGVt43uZljke9tY1RLfggW5CkjKKAD0znJ5zXmX7O872vxw8ESx6+vhZk1WA/wBsMAVtfmGXO7jGM9eOeeK9D/b60G/0L9qnxqNQ8PW3ho3U0dzDZWjhozGUAEgIAGWKljx1J69T59+znaXF98cvBMFr4ei8VzvqcO3RpiAl1hgShJ4AwCeeOOa7qf8AuX/bv6EP+P8AM/pB8OWNm+m297HLDqM9zbxrJqMaLm6AXhiR1HJIHTmtBNJso47eNbWFUtzuhURjEZ55UY4PJ6VV8KxvD4b0xH05NIcW6A2KEFYDgfICOMDpxWt71rQpQ9lG8VsYTk+Z2Z598UdJs9P8I6ncW9tHDNdTxSTSIoBkYEAEnucADJ7CvCNL/bi/4RvxNP4a8S+BL3SLbTLgWk90l2JZBF5atHKIQgJ3KyMVDZCsCNx4r6D+Lw/4om5/66R/+hCvy7177brPjHXLqeW91rV21OS2jZLppXunWTyYkCqcHhY1UEZwAMDpXzEqjw+aVlRheTjBL5uXy1PuMhy2hmijHGT5acOeT17JeT23Ov8Ajt8SpPjV46u/Ed3ZNb2kEf2fTrQqomjgVg6hypIZ2dd2MkAkAHgk+xfsU/AjWLrxhafE281vSbvR4BPDZ2+nySPMJCrxskuUVVKCRwcFskDpgk+RfBD4QW/xW0nUPGfi3VbPRfBXhvUGj1HTrqSNJJ5YliljjZpYygUyYUgkHBI6kYy/hz+0J8RfA/hKLRdK8S3S6Pdxm3tobqONzao4LBrdjlwygEDccAMTtyBj1PqssA5YjMdJ30X/AAdj6TEYyGeUoZRw1rRjH3m9L38nr31PTv2yr3Trz47XwsLgXEkOn20V4F5Ec4MhKZ9RGYjgdN3XOQGfsx6H8NfGeh/Ei28eWbO+mQR3Zv5AyrZ2yDJeJx80cwcknH3l8sDcNwrxANqN/q9pZ2elajrF9qU0ohMKF2uZFXzJsMx+dlDBm5JJcdSaxdB+JmpTeFfEWi2axWttqN6l3fSRZEslva7/ACFZTwAWk34OcsqngKVPDTpVvayzCpTtBrT8vxPoMZLDrLaPDuExPNXhJKVnqrav7i/JBAsbStJM0fnvNbC45eIMW2KRgZKqwHI6gnjt9j/sL+D9nwhtEFxLNZ65q1xr0sUjE+WilYVUgk4LyQs+Bxgeua8I/Z0+Fuh/FfxFfQeKL/ztN0OGPUL6yjgDx3f7zIgdt3yAnAC4yw3DjBr9E/BGgro+nyTvbR2txeOZ5IYUCrHkkhAAOwPPqST3qMLh3UvSnHWTu/KPp/ee3lc+Y4yzSnOdPCUHdU1q925WXXyW/mdMq7Riilor68/JgooopgRsu4EHkHiuEsceDdZudJuGaLSL8tJaTZwInIy0ft6j+prvWrN8QaHb+ItNls7gfK3KuOqMOQwPqDXk4/DTrRVWj/Eht590/JnTQqKD5Z/C/wCrn8+P7dkOgW/7SXiSHw34mvfFenRrEpvr67NyySbcvGHJPyqTgD+EkjjGK5D9luW1i/aE8BPfeIX8K2i6pE0msRuqG3Ayc5YEDJAXkY+bmvpH/gpX+yz4s8F/FTWPiDFZLe+HtT8t7iWzh2i2kVFQs6j+Fyudw4DEg4OC3zb+y9cQ2f7QngKWfQX8URrq0IOkxhS1wScBQGIXIJB5IHHJAqcPVjUwGm6jZrs7bG1SLjiE3s3oz+kPR5IptJs3huPtkLRKUuCc+YpAw2e+RzV2qekENpdoVtjZDylxbkAGLgfLgenT8KuV6VL+HH0OKW7OL+L3/Ik3P/XSP/0IV5n8F/2T/BXgee8165sLfXtQ1C6bULWa/hLNZrKg3RKu4ocEvhgqthsEnANemfF3/kSbn/rpH/6EK6Dwx/yL2mn/AKdo/wD0EV8/QlJZ1Wino6cfzkelPTBQkv5pL8EeLfGb9l7SfGfwp0vwB4Ttrbwvoh1mG8vFs4wv7obvMYA/ec5GM55A7Cvmn42fsX6n8JfDNlqmg+JW1a3XVbfToIZ7AK1tbzNs82Zw5DMGKKWVUGGbgZGP0SqK4t4rqFop4kmiYYZJFDKfqDX1sqvtVGNdc0U72fc83DVa2Bc54KbpykrXXZankHhP9mvRvDPwri8LG6F3q8dlf2sPiBrdRNbNeFjM0K5OwEtwNxOAASeSfmz4kfslw2P7QXg/wh4Nt18PeGNS0QyXl+8Xm7pLclZHzxukKtD1IGXyQeQfvf8AlXJateN4ovjpenHbHCSt1qCgfugeDHGf75HUjoPfArhrYuGHo+xlHmTVlHz6fd+BvSniPrX1ylUcal7uXXz+/wDE4r4c/BfwX4Z8Q3Vz4S0G20fTY1hiuHttwW9liDBCRnbhNxOQAWY5JOBXsY4qrp9hBplnFa28YihiUKqjsBVoVjhqUqac6rvN7/5LyWyM6k1J6bf1+Y6iiiu0yCiiigAooooA57xl4L0nx5oN3pGs2cd5Z3MbRukihgQwIIweCCCRg9a/KX4sf8E6de+DH7Q/hHxN4CuLq28KSazbSNJaDzJ9MzIuXQNneg64OSozkMoJr9ec1T1LS7XVrR7a7hWeFxgo44+teVisJKfNUw7tNq3k/X9GddGso+7UV4/l6D7GNrezgieUzyIiq0p4LkDkn61Z/CuJ8rVvAv8AqVl1jRc/6vOZ7ce395fbqK6TR/EFhr9v5tlcLKBwy9GU+hB5BowuMhK1CouSa6P9H1RNSi4rni7x7/1sc58X/wDkSbr/AK6R/wDoYrovC/8AyLum/wDXtH/6CK534vf8iTc/9dI//QxXQ+F2C+G9Mycf6NH/AOgivKpP/hcrf9e4/mzrn/uMP8T/ACRqGopriK3ieSV1jjUZLOcAfU1z2uePtN0eb7LGzX2oMdq2tqN759Djp+NZv/CN6n4wkjuPED/ZbJSGTS4GOD7yMOp9hxXfVzGMpOjhFzz8tl6v9Nzmjh2lz1fdX4v0X9Iml1a68ZzPaaTI9tpQJWfUlBBk9Viz+W7t2rptM0y20izitbWJYYUGAo/mT6+9TW1tFaQJFDGscSgKqqMAAdBU2OtdWGwrpv2tZ81R9e3kuy/MzqVOZcsFaK/rUdRRRXomAUUUUAFFFFABRRRQAUUUUAN9c1gat4NsNUn+1J5ljfjpdWrbH/HsR7HNb+OnrQa562HpYiPLVjdFwnKm7xdjzjxd4X8UappB077Ta6nAXVhIyeVKMevJU/pT7LwHruoWsEGra5JBaxxqgtbH5eAAAC2OencV6JSV4MuH8LKu685Sd1a3M7WX4v5tncsfVjTVOKStrsY2g+EdL8NqRZWqxuR80rHc7fUmtrdmiivfo0KWHgqdGKS8jhnOdR803djqKKK3ICiiigAooooA/9k=">
            <a:extLst>
              <a:ext uri="{FF2B5EF4-FFF2-40B4-BE49-F238E27FC236}">
                <a16:creationId xmlns:a16="http://schemas.microsoft.com/office/drawing/2014/main" id="{8B8D0DE6-0819-5F38-D923-35C82CA018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AutoShape 31" descr="data:image/jpeg;base64,/9j/4AAQSkZJRgABAQEAYABgAAD/2wBDAAMCAgMCAgMDAwMEAwMEBQgFBQQEBQoHBwYIDAoMDAsKCwsNDhIQDQ4RDgsLEBYQERMUFRUVDA8XGBYUGBIUFRT/2wBDAQMEBAUEBQkFBQkUDQsNFBQUFBQUFBQUFBQUFBQUFBQUFBQUFBQUFBQUFBQUFBQUFBQUFBQUFBQUFBQUFBQUFBT/wAARCABNAF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SigBuR+VeXn9pD4eL8SP+EG/4SGEa/wCZ5O3a3k+f/wA8PM+75nbbn73y/e+WvA/2sv2uJdGuLrwF8P7lp9Ydvs1/qdn8zW7H5fJh2/8ALT+838P3V+b7vz58QP2Z5fhd8INP8U+Jtdj03xZf3C/Z/DrANI8fG4bl/wCWi53t/Cv3fvYr1sPglKN60uXm2Pn8TmcoylHDx5uX4j9UKOwr4w/ZN/a4bVprXwH8QLkw6vG32aw1S8G0zN90QzFv+Wn8Kt/F91vm+99gatrFloOl3OoX91FZ2NtG0s1xM21I1X7zM1cNahUoz5JHqYfFU8RT9pATVNStdH0+e+vpobWzt0aSWaZ9qRqvVi3avFoP21vhJc65/Zy+JmX5vLF1JZzLblvTft6f7X3fevlX49ftB63+0142sfAXgxvsnhy4vFtrdZ5PJ+3ybvlkk3fdT+6v/s21V9dv/wDgnn4f/wCFYixtNSl/4TaOPzBqcjt9nkkx/qzH2j/h3D5v4v8AZrtjhqVGMfrEvekeVLHV68pfVI80Y/1ofXVtdwX1vFcW8iTRSKrpJG25WU9wascbT8v1FfnX8A/2jPEP7N/iiXwB8Q7W6XQreXyTHIN02mt/ej/vQt97av8AvL/tfoVpmo2mtafbX1lPHdWdxGs0U0TbkkVuVYH0rkr0JYeX909DCYuGKjp8XVF+ilorlPRGfhXyD+29+0dq/wAOWg8D+HTLY6hqVp9pudW3YaKFmZfLi/2m2t838P8ADz936+/GvKvjx8BdC+O3hd7DUUFnq1uGaw1KNf3tu/8A7NG38S/1rqws6dOrGVT4TgxtOrUoSjRfvHi37HH7MOl+GdH03x/rr2+q63fRLcWEcTCSGyjYZ3BvutJ7/wANewT/ALOujan8aJ/iJrV3da5dxRxppun3eGttPZV+8q/xfN8y/wB1mZvvfNXx/wDCr4ueLv2PPH9z4J8a20z+G5Jt7wqN/lq3/LzbN/ErfxL/AOgtX31/wnnh/wD4RAeK/wC17X/hHvs/2v8AtHzP3Xldd27+ldWK9uqntL35jzsA8NOj7Nx5ZR+L1Phn9pj4LeJPiN8QvG/iXT/C1v4S0bw/blpdS1CT7ONXZf8Alort8pZl/i/2V3NuavMrP4ifFT9o7TfDvwyt7ybVYbduv3WmVfuyXUn8Sx/3v/Qm213PxY+Lni79sDx/beB/BVvNH4ajm3pC3y+cq/8ALxcN/Cq/wr/6E1dLoulvoby/Br4Klb3xBcDHirxsV2iJR8rJGy/dVfu/L/urufcw9OMnSpRjU+L/ANJPDqRVatJ0pS5Zf+TeSOa1r4Q+H9QuNM+EHw4sIfEvjO3ulu9d8YtlIrBl+Vo1dfuov935v+BSfd+g/gh8dtb8L+KF+FfxXP2TxTBtj03WJG/daonRfm/iZv4W/i+63z/e7zwT4G8Ffsp/DO6kkuY7Wxt4/O1HVLkfvLmT/PyrGvtXy/8AESe6/aWs7/4jeNL2TwJ8MdFjmh0L9yrXd9M33WVf4tzKu7+H5dq/xSVyc0cV7kvh/m63/roenySwXLOPx/y9Lf11Pa/22Phf4T8TfDHUfE2tTw6VrekQs1jfcK9w38Ns394M33f7pO7+9nA/4J3eJ9V1X4X63pl48s+n6bqG2xeTpGrqGaJf9lW+b/tpXzP4O034mftha/o+g3+rXF3peiQrHPqFwn7u2j/56N/z0mb7v95tv+81fo58L/hnonwk8G2fh3QYGisrfLtJId0k0jfekZu7ManEf7PQ+rylzS/I0wilisV9ahHlj+Z2NFLRXin0o1aGo6dKx/E3ibS/Buh3usaxdx6fp1pGZZriZsKq/wCe1PfYTkoq8jzX9pT4X+EPiV8O75/FlzDo6adG09vrrY32T/8Asyt8o8v+Lj+LbX5yfDzRfHHxUnh+HHhy+ur7SHuvtbW+9ltIdvy/aJP7q/5+9XrHxJ+JfjP9tD4jW3hXwpazWnhi3l8yGFyVRVU/8fdyf5D+H7q7mb5ut0nTQzS/Bn4JSeZu2/8ACW+ONv8ArP4WCsv8P3lVV68qv8TN9FRvhaXLL4v/AEk+NxMoYyt7SnH3dvOQ7SNMfT3m+DHwTlFxqEv/ACNfjjbt2j7rLG6/dVfmX5f91fm3NX0x4R8K+B/2UfhfOxuI7LTrZfNvdQnH768l7f7zH7qqKXw74d8Dfso/CqdmljsNLtF8y7vp8edeTY6nn5mb+FRXzbr2tP8AGpW+KPxWkl8P/CbSZM6J4dzibVpP4fl/i3f3v97btXc1cV3iH/d/M9H3cHH+/wDhFf1947xB4gk+PDS/En4nSTeG/g9o82dH0EnbNqs3O07f4mb+9/vKv8TV4l4p+Ilz+018VNB0jU9Ts/BnhbzVstOt2+W006H/AHV+XzG2qu75V+791a6nT9P8aftvfEqKOKNdE8H6VtjjjiX/AETTLf8AhVV/imZV/wD2VX5ep+O37NY1rxtpfgb4ZeBrq2m0TTDJe67dP5UN9uXcvzN8rybvl3f3m2/Ksfy+jT9lQfJL4v8A0k8Wp7bEQ9pH3o83/gf/AAD7X+Gvw00P4T+E7TQPD9p9ns4vmeRvmlnk/ikkb+Jm9a6/qelfCv7LP7Vd14Vvo/hv8SZJbT7PJ9lstRvvkktXX5fIn3fw5+VW/h+63H3futcYXB4rwsRSqUZ/vD63B16Vel+7+7sPooorlO8j65r88v8AgoV441e7+I+neFTdyJoVtYx3y2cf3XmZpV8x/wC98q/L/d/4FX6Gjt9K/PX9saNJP2tvC6uqujQ6crK38X+ktXp5fb26PBzjm+rWj3JfBe3xxotr8KfgdHcWml3UEU/irxleQmOdty/NGfRfvLtVvm+ZV+XczfVWj6T4F/ZR+FMx80adpNmu64upPmuLybH/AI/I38K/0rx/4gfDzXv2XfFlz8RvhrbNe+ELht2v+F1+6i/89Yv7qr/5D/3Nyr59deMrH40faPi58U76OD4f6PdNb6H4Pt5Vlku7hfm2sn977u7d97/Zj+901IPEPmi/3f43OOnUWFTjKP7z8Ev8vxL2v61J8XMfFn4ts+jfDLTpc+H/AAvuzLqcn8J2/wAW7+9/F/sqN1fO/wAU/jJf/GvxvY3/AIiMmmeGreRbe103T13LZWu5dyxr8qtJt/3d3y/dXbXpfhvw542/be+JIu73Ok+ENLPlfuVzb2EP/PGFf4pGXv8A+y7Vr7M8VfsxeBfEnwrt/Aselrp1hZ/NZXUK/voJsf67d/EzfxbvvflW/taWEcYy+L/0k5Y0K+OhKVP4fP7T/wAje+Cul+DtJ+GuixeBPJk8OPEJIZom3NKx+80jdTJkfNu78VN8Y/EniXwn8P8AUNQ8I6DJ4g8QZWO2tE52szbfMYfxKud2PavhTwZ408b/ALEPxOn8P69BJqHhi8k814Y/9Vcx/d+027N92T+8v/AW/hZfo743ftm+FvBfgWzvPCt7ba/rurwebYwo25Ldfu+ZMOo2t/yz+9uXFefUwlT2sZR96Mj1aOOpOhKFT93KP9aHy9+0L8L9N8B+FYNQ8ZeJ7rV/jDrNx9subWBlkiihbqsn93/ZZf8AdVdq7q+qf2GtW8Z6p8IU/wCEpEzadHKqaNNcD97JbbR3/ijDcK3/ALKFrxH9mn9mPVfjTrzfEj4ltPdabcy/aIba7/1mpt/eb+7D/s/xf7v3vviGGO1gWKJVjiQbVRVwFFbY3ER9n7H4pf1sYZdhZe0+s/DH/wBK82WaKKK8Y+mE/lXyF+1Z+yn4x+LfxJsPFPha+0+NVs47eSO7maGSKSN2ZXVlVv73/jtfX2KTvW1KrKjLmic2Iw8MVD2dQ/Pdv2Rv2gWVlbxcrK33l/t+5/8Aiaz/AAt/wTz8d3mtWkfiDUdM0/RvM3XMlrO8s+3/AKZqV2hq/RZjjpSfe6iu3+0K9tDyf7IwvNdt/ec/4H8D6P8ADvwzZaHoFlHYabaLtjjQdfVmP8TH+9XR/wANGKXtXmuTk7yPdjFQjyxPP/jB8I9A+M3hObQtct+MFra7jX99bSdpEb/2X+KvmD4N/wDBP+TQ/G0mpeOL7T9X0exk3Wdla7/9LbOVaYMowv8As/Nu/wB37327jpSj0rpp4mrSp8kZaHHWwVCvONWcdURxwrCipGqpGo2qqjpUtLRXKdwUUUUAf//Z">
            <a:extLst>
              <a:ext uri="{FF2B5EF4-FFF2-40B4-BE49-F238E27FC236}">
                <a16:creationId xmlns:a16="http://schemas.microsoft.com/office/drawing/2014/main" id="{42FFEFF3-FB86-E2C6-AF84-CD3B0321B5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AutoShape 32" descr="data:image/jpeg;base64,/9j/4AAQSkZJRgABAQEAYABgAAD/2wBDAAMCAgMCAgMDAwMEAwMEBQgFBQQEBQoHBwYIDAoMDAsKCwsNDhIQDQ4RDgsLEBYQERMUFRUVDA8XGBYUGBIUFRT/2wBDAQMEBAUEBQkFBQkUDQsNFBQUFBQUFBQUFBQUFBQUFBQUFBQUFBQUFBQUFBQUFBQUFBQUFBQUFBQUFBQUFBQUFBT/wAARCABIAE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Q0ZqveXkNjbyT3EiwwxrueSRtqqKltRV2BOp9qhmmihUvI6xqOrMcV4N45/aInmmaw8Kxfxbft0ib2b/rnH/8AFf8AfNc3a/Cnx78QpFu9YnkgQ/MralM24f7sf8P/AI7XxWI4mg6vscvoyrS8vh+8x9r/ACn0HN4+8NW8hSTXtMiYdVa7jB/9Cq3pnibStXX/AELU7W9H/TvOsn/oJrxOH9l2Vox5viJVf0Wzz/7UqlqX7MmrQoWsNYtrojok0bRZ/wDQq5/7Wz6D5pYL3f8AEhc1T+U+jQeODml+9XyxH4l+IPwnnjjv2uGst21Y7r99C/ook/h/Bq9q+HPxY0vx9H5KH7HqSrue0kPJ/wBpT/Etenl/EWHxlX6vVi6dX+WRUakZaHf0UUV9YajGYAEmvmz4xeOr7xt4kHhbRlkkt4pvJZI/+Xib0/3V/wDsu1e3fETXW8N+CtX1BH8uaG3YRN6SN8qf+PFa8g/Zr8MLdX2o69Ou9oP9HiZv7zfMzf8AfOz/AL6r4PiCpVxmJo5TRly8+sv8JhU96XszqfDvg/w18FdGj1PW7iFtSb5WumG5t392JcV6P/wkGntoa6s11HHprQrci4kOF8tl3Bq8M+N+vW+m/FPSZNRszqdhZ2gkFm0m1XdmYZ/9B/75qp8SPiYnjr4e2jQ2ctjbrqXkSwiTduVY9w+b/gX/AI7XBTzrC5T7fC0oxj7LaOt35t7fqL2kY80T3jwz4q03xfprXul3H2q2WRot2xl+Zev3q2M4OM49q8o+EPxS0/xNeHQbHQxpEdrb+bGsUgZNqsq8DaP71eskD1wa+yy3GwzDDRrQlzel1r8zeMuZFe9sbfUrWW3uYo7iCRdrxyLuVq+bfit8MJvh3fR6/oMksdir7/kb5rWT+E5/uV9N1R1XS7bWNNuLK6jEtvPG0br6qw5rlzjKaWaUP5akfhl2InDmRy3wr8fR+P8Aw6ly6rFf258q5jX+9/eX/Zau0PBr5m+Dd1N4N+LFxobyfu5mms3/ALrNHuZW/Jf/AB6vpysuHcwnj8GpVvjj7svVDpyvE85+PcbzfDHUtn8Lws3+75i1k/s1yI/ga7C9VvpA3/fKV6D4u0NfEnhnUtMLbDcwNGrf3Wx8p/OvBfgH4qPhXxZeeHtR3W32t/LCS/wXC/Lt/wCBfd/4AteNj5LBcQUMTU+GpHk+ZlL3Zxkdt8Vvgzf+PfEUWqWd/BbqtusDRzK38LMf4f8AerGb9nzUv+ENXS/7Utvta3zXe/a3l7fL2ba936UfSvWrcN5diK1TEVI+9PfU09nG54n4K+E+p/DJtY1u4v7aeRNPmWJIFbhvvbju/wB2vL7b4zeMluo2bWpX/eKNrRR7W/8AHa+tbq1jvLeW3mXzInVkdW7q1fOHjDwV4fn8aWHhnwpYT/2jHOpvZmdmjgj/AOBV8pnuU1svoUYZZU5I8213dt/mY1KfLH3TO8afFzxXY+LtYtrbV3gt7e6khjjWNflVW2r/AA1798NtYude8C6Rf38nnXc8OZJNu3cdzL/SvKvjV4a8KaP5jQWE8/ibVG328ULyZJZvmbbn8dv96vQNLvE+GHwntJNS2rJZWmXjLdZm+byx/wACbbXRlP1zA5jiXjKvNTUb7tpa/nYqneMpcx5BK/2z9oofZvmxqS7tv+ynzf8AoLV9O183fADRbnxF46vPEl18yweYxk/vTSf/AGLNX0mDXpcJwlLDVsS/+Xk2yqXw3Er5l/aM0ux0vxhZ3loGivbuLzp1TuykKrf73/xNfTI7V8r/AB8upf8AhaEv2mHfBbxQrGrf8tI9u7/0JmqeM5Rjlico/aj8ia/wH0b4XluIvCumPqUu66FpG08knHzbBuJrWhmjmjWSNlljb7rK2c18tSXfjf403Xkxhxpwb7ifu7WP/eb+L/x5qsf8ID8R/h8xOltdSQdd2nzeZGf+2f8A9jXPR4kqKPNSws50l9r/AIH/AAQ9t/dPqPr3qtHawQzySrFGk0n33VRuP1r5r/4Wr8TLLCXFtc7v+m2mlW/9BqOTxR8VvFDeVEmpxRt/zwtPJX/v5tX/ANCrofFmFn7tOhOUv8P/AAR+2ie8+LvGGgeEYY73VpoUnRT5K7d0zf7q/er568QeINf+OXiiHT9PgaOxR8xQ7vlhX/npI3+f7q1v+Hf2d9Z1q6W88R6h9kWRt0kSyedO3/Avu/8AoVe5eF/CWl+ENP8AselWq20XVmxl3b+8zfxVyvDZpxBK2Jj7Ch/L9qX9f1cXLKo/e+Ei8GeEbPwToUGmWS5VBueVvvSv/EzV0BpfxozX39GhCjTVKkrRR0i/zrF1zwno/iTyjqmn296Y/uNNGGK0UVpOjTrR5KiugNK0s4bG3igt4Y4YY12rHGu1V/4DVjGaKKtRUVZCE2r/AHR+VLtHoKKKfKuwBS0UUwCiiigD/9k=">
            <a:extLst>
              <a:ext uri="{FF2B5EF4-FFF2-40B4-BE49-F238E27FC236}">
                <a16:creationId xmlns:a16="http://schemas.microsoft.com/office/drawing/2014/main" id="{23CCDBE9-96AB-E387-B6DA-92E6AD4F62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AutoShape 33" descr="data:image/jpeg;base64,/9j/4AAQSkZJRgABAQEAYABgAAD/2wBDAAMCAgMCAgMDAwMEAwMEBQgFBQQEBQoHBwYIDAoMDAsKCwsNDhIQDQ4RDgsLEBYQERMUFRUVDA8XGBYUGBIUFRT/2wBDAQMEBAUEBQkFBQkUDQsNFBQUFBQUFBQUFBQUFBQUFBQUFBQUFBQUFBQUFBQUFBQUFBQUFBQUFBQUFBQUFBQUFBT/wAARCABLAE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MDb0pAoz0o3HArjvHXxEtPB0Kxgfab9x+7g3dP9pvauLF4yhgaMq1eXLFG1GhPETVOnG8jrJ5o7aJpJXWNF6szYArmNS+J3hvTvlbUo5W/uwKZP/Qa8rtdN8U/FO4aaWRlst33pG2wr/ur/ABV08PwNsbXT5pLm9mupo0ZgsYEa7tv/AAKviZZ1mmPi6mXYf93/ADT/AMv+HPoVl+CwsuXF1ve/lidEnxg8MzPtN3JH7tA2P5V0Gk+KdJ1vH2G+huT/AHVcZ/KvDPhn4NsfGV5fQ3plVYolKtC235t1dBrfwU1DTcXGjXn2kx/Mscn7uQf7rf8A7NcWBzvPK2HWLeHU6flozoxOX5ZCr7BVJRl57HtS9+lC+wFeIeFfilqXhu8/s7X0mniQ7WkkH76L/e/vV7LZ3kF9apcW7iSGQbldTkEV9jleb4bNYXpaSjvF/EjwMZgauDl7/wAPcvUUgor3zzznvGniaHwpoc19IA0n3Yo/77/wivIvAHg+fxzqtxrGq75bRZNzhv8Alu/93/dq78a9Um1DxBY6TAd6RIrBV/ikbt/3zt/76r1jw3o8Og6Ha2EJysCbS395v4j+dfnNSm89zeVOp/CofZ/ml/X9an1MZ/2bgIyh/Eq/+knAwfGvTbO+ls5NKmtraE+XG8LL91f9k7dtdno3jjRNe2iz1GJpGH+qkOx/++W5rxb4h6Pb6L8QJfPjY2Ny63DKvdWb5v8Ax7dXUap8DfOj87StSADfMI7peP8Avpf/AImvNwWb54qtajCnGqqcrOOz+R018HlrhTqczhzL1PVrPT7XTfM+zW8MBkbc/kxqu4++Kuqc14EY/HfgTgG5a1Tsp+0R7f8A2X/x2u6+GvxEm8WNcWl7EkV1Em9WjPDqT1x+VfT5fxBh69WODq03SqfytHk4rK6tKDrwqKpHyNfx34FtvGFgchYb6Nf3U/8A7K3qteefC3xVceG9ck8O6nujikk8tFb/AJZTf3f91q9uyGA714n8btD/ALP1ey1m2/dG4O12X/nov3W/75/9Brg4gwrwM45zhfjh8X96P9f1odWV1vrMZZfW+GXw+Uj23djFFY/hXVxrnh+wvSBumhVm2/3sfN+uaK+6oVY16UasdmfM1ITpzcX0PC/HmoS2PxIu7pFWSW2nhkRZPu/Kq7a9B+GvxD1XxZqVxa3trEsccQfz4EKqrf3Wyzc1yPxNj/4R/wCJEGpBco3k3J/2tvy/+y17hayxXUSvE4ZGG4FR2r8yyPDV5ZtiuWty8s+aUbb3ufYZjWpLBUF7Pmco/F2PNPjlovn6TZamg+a2k8t+P4W/+yUf99Vm3Hja7X4U2DWcrRT+ctlNMo5jAHX/AL52/nXpvijRR4g0G+08nmeNlDejfw/rXgOh+IpPCsd9pGqaWbu1uGXzbWYtGysv8S/5/hqM958tzGVaMuSNeFubs16FZb/teEjT5eaVOV7f3TrPKk8FeJND/s3WpdVj1CRVmikcMCrMvz/+PfpWVYN/wg3xUC42WzT+X9Y5Pu/987l/75rb8D6p4EsrwXEfmWV7j92b5iVT/db7v/fVRfGnTYLj+ztZs3jljkH2eSSNty/3l/8AZq8qvThHA/XqNSPNTnGSSd7R0Ut9dXqddOTlivq1WLSlHlu1a/Y9a1a+ex0y8uoYWuJYYmkWFf42C8LXz74s+IeqeLNPWyvbe3ijjm8xWSNlbd8y/wATf7Ve6eC9a/4SDwxp947Zd48Sf7y/K3/jwrgvjpqccWn6dYJt8ySVpmx/dVdv/s3/AI7X03EvtMVln1ujX5afLtb4r7Hk5Py0cZ9XqU+aXNv/AC2Oj+D8pbwFZbv4XkUf99tRV/4caf8A2Z4J0yIrtZovNP8AwL5v60V9hktOVPL6EZb8q/I8rFyjPE1ZR25mY3xe8Lya7oKXdvHuurMmQBfvMn8S/wDs3/Aaz/g/40jvtPXRrmTbd2y/udx+/H/d/wCA/wAsV6ftzjnIxivGfiD8N7rRr7+2dBWQoreY8MP3om/vL/s/+g18tm+Fr5fjY5vg43+zUj3Xf+v8zvwNSliqH1HES5f5ZHs6fpVHUtFsNYi2XlrDcp/dmjDV5t4Q+NEU0aW2tqIZh8v2lF+Vv95f4a9EXXbO70+a4tLmK6VEZh5Tq3QV72FzTL8zo80ZKX93/gHn1sHisHU5ZRscXrfwR0i8DNYSTafJjhVPmR/98t/jXD6v8IPEOmxsLUJfW33mWJ9rf98tXY/Cvxzqvii+1CHU5o5EjCvGyoF28/drpte+ImieHY2E18k04H+otzvk/H0/GvkK2W5BmmF+ufwlL5fhse7DF5pg6/1b+JL7zmvhSbrwz4Z1JtZiextYpPMT7QNrY2/Mdv5VxNvHP8UvHplKMtkrLuU/8s4V/h/3m/8AZqfrHiDW/ipqi2dlbtFaK2VhX7q/7UjV694L8G23g/S/Ii/eTyfNNM3V2/wrkwOHlnDo4OjzfVKP2pfbZtXq/wBn+0xFT+NU6fynSRqscYUDAWin0V+spWVkfFhSHnrS0UwOH8TfCvRfEbPN5TWd0w+aa3ON3+8PumuDvPgZq9q26xv4J/8Arpujb/2avb2+VeOKXsD718tjeG8tx0+adPll3joeth82xdBckJXXnqeBw/BfxGzbWltY1b7zCVv/AImui0X4EwxOsmp3zXC/88oV2j/vqvWVY7iM05q48PwjlVGV3TcvVm888xtaNlKxmaPotjoVmttY20dvCv8ACo6/41qdqa1KPu19bShTpr2VKNkeJKUpSvJj6KKK6CT/2Q==">
            <a:extLst>
              <a:ext uri="{FF2B5EF4-FFF2-40B4-BE49-F238E27FC236}">
                <a16:creationId xmlns:a16="http://schemas.microsoft.com/office/drawing/2014/main" id="{F3B4AEB7-E1FC-95A8-302A-BE46208332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AutoShape 34" descr="Text Box">
            <a:extLst>
              <a:ext uri="{FF2B5EF4-FFF2-40B4-BE49-F238E27FC236}">
                <a16:creationId xmlns:a16="http://schemas.microsoft.com/office/drawing/2014/main" id="{ADF8B1CC-E2C3-B46C-7CA1-3122763A57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AutoShape 35" descr="Text Box">
            <a:extLst>
              <a:ext uri="{FF2B5EF4-FFF2-40B4-BE49-F238E27FC236}">
                <a16:creationId xmlns:a16="http://schemas.microsoft.com/office/drawing/2014/main" id="{660BDF32-94E1-A198-7406-2A08A63DFD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AutoShape 36" descr="Text Box">
            <a:extLst>
              <a:ext uri="{FF2B5EF4-FFF2-40B4-BE49-F238E27FC236}">
                <a16:creationId xmlns:a16="http://schemas.microsoft.com/office/drawing/2014/main" id="{0573FA4A-81E3-A65F-5449-C5C50291F9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AutoShape 37" descr="Text Box">
            <a:extLst>
              <a:ext uri="{FF2B5EF4-FFF2-40B4-BE49-F238E27FC236}">
                <a16:creationId xmlns:a16="http://schemas.microsoft.com/office/drawing/2014/main" id="{A6FD93F4-1D4D-8331-C09F-9D6117F951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AutoShape 38" descr="data:image/jpeg;base64,/9j/4AAQSkZJRgABAQEAYABgAAD/2wBDAAMCAgMCAgMDAwMEAwMEBQgFBQQEBQoHBwYIDAoMDAsKCwsNDhIQDQ4RDgsLEBYQERMUFRUVDA8XGBYUGBIUFRT/2wBDAQMEBAUEBQkFBQkUDQsNFBQUFBQUFBQUFBQUFBQUFBQUFBQUFBQUFBQUFBQUFBQUFBQUFBQUFBQUFBQUFBQUFBT/wAARCABgAFM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TYx2PP4U7jdzTFbPzk4OM49K/Pn44ftTfEr4g/F6+8CfC6S4s4rO4kslWzhQ3F3ImRI+9vuou1tu3HGWb/Z5sRiY4ePNI+jyLIcTn9aVLDyjGMVzSlLSMV5n6D8cjqPTFO/hGP1r4B/Zz/aq+IHhr4uWvw8+J7zXL3VwtkjXkQS5tJ2X92rFf9Yrbl+9/eVt1ffmc9aqhiIYiPNEnPMixOQV40cRaXMuaMo/DKPkS0tJRW588R+WN2SecYpqnqoGFFPPygHrXH/FP4i6b8KfAur+J9WDfYtPj8wrGPmkYnaqL/tMzKv/AAKlKSjHmkaUqM69SNGmrylojr+SelO2gg5Ffmdf/t6fGLWri61vSNJsrbw9bSFXji06S4hi9FkmH8X/AHzX2L+zP+0NbftBeDZNQ+zDTtYsZFgv7QNvVTtyHRv7rc/98sO2a4KGOpYiXJA+zzjg7NMjwyxWKjHl68rvy/4ux7fRSCivQPiCEqdvXkjBr8x/il4O+If7KPx51XxtoGmG70y8ubi5tL02rS25jmbc0Um37rLu2/eXdt3LX6dELnr2ppjE3DBWX6Vw4nDfWIx97laPquHs/qZFVqP2aqU6keWUZfaR+Pf/AAtbUdS+P2hfEfx5YXB3aja6hJDawtCrRxMqqYVb7yr5a/xfNt+9X60eE/FOk+OvD9lrWiXsOoaZeRh4Z4WyrKf6+3bFcN8ev2f/AA/8dPB0ulajH9k1CHMlhqcK7pLaT/2ZW/iXv9Qpr4Z+E/xY8Y/sW/FC78I+LraWXw7JPuurRRuXa33bm3b+L/2bbtbay/L5tLmy+p+896MvtH6LjvqvHmBjLL4+zxWHjy+y6Sgv5fP+ux+n20MBnml5HSvKvFH7SXw58H+G7HXNR8V2cVhqEQms/J3TSTr6rGuWPYH5flPWuD0P9vv4R6xfLay6xeadu+7NeWEix/8AfShtv/AsV68sTSjLllI/LqGQ5rioSqUcLOUY9os+j9pznOa+Ov8AgoF8XPC9r8N7vwGt79o8T3k1vN9jt/n+zqsitumP8O5fur97p/DWf+01+3dZaHBJ4b+Gl7HqOqTLifXItskNvu6LD2kk/wBr7q/7RyBy37Nf7E1/4sv4vHHxTS4ljuJPtUOj3TM092zc77pm+bH+z95v4v7p87E15Yjmw+H17n3uQ5FTyKNPiDO5ezjF3hT+3Nry6R/rRHhvw9/aj1H4f/BPX/h3BoFndRaotxENRkk2tEsseDuj2/vG2/d+Zf8AgVfVf/BOf4W6v4P8Ga94l1aCWzXXpIFtLeZWV/JiEn7zHZWMjbfYf7VfTkvw38KXF1BdS+G9Jlu7dVSKd7GJpIwv3QrY4xXUKBEu0DA9AKrD4CVOcZVJc3L8JzZ/xlhsywdbC4HC+y9tLmqPmcuaxNRSUV7B+WhRS0UAR7cHivn/APbM+G/hjxn8G9d1fXYxBe6HaSXdjfxL+8STtH7q52qV717+zjkGvH/2svDd34t/Z78aadZBpLgWf2kRoPmbynWUqvvhK58RHmoyie5kNaVDNMNOFTk9+PvdtdT8/f2Uf2ZH/aC1u9udUuriw8MaWQk8tvjzJ5G+byY933eMMze6/wB6vrLxh/wTt+HOqeH5IdBfUNE1ZY/3V39padWb/pojH5h7LtriP+Ca3xD0e10PxD4NuLiODWWvv7Sgjlba08bRxxtt/vbTH/49X23eahb6bbTXFxNHBBEpd5HbCqo7k15OBwmHqYaMnHmP0/jHibPsJn1SjRqypxhbljHZ+f8Aeufl5+y/4ftPhr+1daeFvGukW91fRTy2UMkoyLa5X5o5Vz13bfl/66K1fqfGNqgAYHavyI+KnxmsNS/amvfiHpNv9usLXVre6gj3eULhYEjXdu7bvL3f8Cr7e8Cft6/DHxXoc1xql/ceG7+CEyyWN9EzGTaOfLZeH/3eGP8AdqMvr0aSlR5vtHbx3kubZnLC5lGjKUpU486jryy/w7o+msAdBmm+X3GAfpXxY3/BTfw1/bflDwhqg0ndj7V58fn7f73lfdx/20r6v8B+PNH+I/haw17QbxL3TbxN0Uqcd8FSCOGByMe1ezSxNKtpTkfk2Z8P5nk8I1MdRlCMv66HVUUlFdB4AtFFFACUjKGUgjgjFLSM21SfQZoA/Kv9s74Y6B8F/jBYv4PvLjT59Qi/tJ7KFtv2JvMZVaNl+ZVZlb5f4dv/AHztt+zv+018SLW30fXbnVv7JZFz/bGuq1v/ANtFWRmb/vlqNUDftGft4CDmbSrfVVj/ALyi2tF+b/gMjRt/38r9NQo8sL0HevmqGEhiZ1JX5Y83Q/oPOuJsZw9gsvwrhGpiPZ80pVI80o83w29NT51+A37G/hX4T+E720122tfFOs6muy/uLu3Bh2n/AJZRoei579W/75Vfnz9tL9kzw18NfCQ8Z+C7K6soY7pIr+xWZpLeKN937xd3zL8+xfvbfmr9Dtp5Oce1UNW0qz1ywnsNQtY72znjaOa3mQPG6nqrA9RXrVsDRqUvZxifmmXcYZrg80/tKrWlLml70b6S+W3p2Pyrj8cfCBf2Xm0E+H93xK3f8fv2T95v83d5n2jH+r2fLt/8d/ir6x/4Jw6bqen/AAQv7i9SSOxvNYmmslkH3o/LjUsv+zuVv++TXTN+wX8IH1r+0f7EujHuz9h+3S/Z8/7u7d+Ga990nR7LQdLttO062js7K1jWOGCFNqIq9AFrkwmFq06qqVOXSPLofScS8VZfmGXzwWAjOXtKntJe0+z/AHY+RqUUlFe0fkYtJS0lAEfTnOBXC/Gnx6vw3+FPifxJlVlsLGV4tx4aUrtjX8XKj8a6jXNcsvDejX2qapcx2en2cTTz3EjbVjjVdzNX52/tZftm6P8AGLwjN4R8L6ffQ2D3sclxqF1iMXEce5tqx53fe2t83937tcOLxVPD05c0tT7Hhjh/FZ7j6caVO9KMo88uiR0P/BNPwQ154j8W+NLpWY28S6bbyMc7mdvMl/4F8sf/AH1X6CLnjivnP9g3RdL0n9nfRJdPuIbm4u55ri9khbOJ2bG1v9pUWNfwr6L5znPFLAQ9nh4mnGmOljs9xM5fZly/+A6f8ElpKWiu8+KEopaKACiiigAooooA+cf28LTUrz9nHXhpwd0jmt5LpI15aFZlLfrhv+A18SeBfEnwbtP2c/EGm67pbS/ESXzvss7QSNI0jL+5aOVRtVV43KxXdtb71fqzqGnwajZz2t1FHcW00bRyQyLuV1PUEdxXzrqv7AHwo1TXn1IWOoWUDtubT7W8ZLc/hjcv/AWFeLi8JVqVfaU+X4be8frHC3E+X4DLpZfj/aRtNVIyp6Xt9mXkef8A/BMuy1O38F+MLmZZF0m4voVtQwwrSqh81l/Box/wGvtb056VheEvCekeBdAttE0Owh03TbRPKht4F2qo9P8A69bbN0Ud69LDUfY0o0z4XP8ANI5zmdbMIx5VUl/wCaikpa6DwQooooAKKKKAP//Z">
            <a:extLst>
              <a:ext uri="{FF2B5EF4-FFF2-40B4-BE49-F238E27FC236}">
                <a16:creationId xmlns:a16="http://schemas.microsoft.com/office/drawing/2014/main" id="{9F9116A2-E69E-562E-90F0-65F4D8ECA3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AutoShape 39" descr="Text Box">
            <a:extLst>
              <a:ext uri="{FF2B5EF4-FFF2-40B4-BE49-F238E27FC236}">
                <a16:creationId xmlns:a16="http://schemas.microsoft.com/office/drawing/2014/main" id="{29BA937C-7C6B-9CB2-1CC9-9FE9BCAE16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AutoShape 40" descr="Text Box">
            <a:extLst>
              <a:ext uri="{FF2B5EF4-FFF2-40B4-BE49-F238E27FC236}">
                <a16:creationId xmlns:a16="http://schemas.microsoft.com/office/drawing/2014/main" id="{28625731-EC1B-B93B-7055-291898A9DD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AutoShape 41" descr="Text Box">
            <a:extLst>
              <a:ext uri="{FF2B5EF4-FFF2-40B4-BE49-F238E27FC236}">
                <a16:creationId xmlns:a16="http://schemas.microsoft.com/office/drawing/2014/main" id="{AE5AD257-3085-21EE-46C6-ABF7266D28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AutoShape 42" descr="Text Box">
            <a:extLst>
              <a:ext uri="{FF2B5EF4-FFF2-40B4-BE49-F238E27FC236}">
                <a16:creationId xmlns:a16="http://schemas.microsoft.com/office/drawing/2014/main" id="{C14C3181-610A-7172-D782-6977B7E119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AutoShape 43" descr="Text Box">
            <a:extLst>
              <a:ext uri="{FF2B5EF4-FFF2-40B4-BE49-F238E27FC236}">
                <a16:creationId xmlns:a16="http://schemas.microsoft.com/office/drawing/2014/main" id="{20ADDB8B-B722-1913-8EE1-25A059B637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AutoShape 44" descr="Shape">
            <a:extLst>
              <a:ext uri="{FF2B5EF4-FFF2-40B4-BE49-F238E27FC236}">
                <a16:creationId xmlns:a16="http://schemas.microsoft.com/office/drawing/2014/main" id="{A580CFD1-56B7-72FC-D154-B464D15B24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359EA56-9A38-F94B-6789-A5ECB76FDA44}"/>
              </a:ext>
            </a:extLst>
          </p:cNvPr>
          <p:cNvGrpSpPr/>
          <p:nvPr/>
        </p:nvGrpSpPr>
        <p:grpSpPr>
          <a:xfrm>
            <a:off x="1718047" y="404019"/>
            <a:ext cx="9012244" cy="5454636"/>
            <a:chOff x="2174068" y="81281"/>
            <a:chExt cx="8334598" cy="4377100"/>
          </a:xfrm>
        </p:grpSpPr>
        <p:sp>
          <p:nvSpPr>
            <p:cNvPr id="5" name="Freeform 8">
              <a:extLst>
                <a:ext uri="{FF2B5EF4-FFF2-40B4-BE49-F238E27FC236}">
                  <a16:creationId xmlns:a16="http://schemas.microsoft.com/office/drawing/2014/main" id="{548EEE52-EFD6-597A-99F9-004209BA4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3926" y="81281"/>
              <a:ext cx="3325315" cy="2606826"/>
            </a:xfrm>
            <a:custGeom>
              <a:avLst/>
              <a:gdLst>
                <a:gd name="T0" fmla="*/ 2222 w 2377"/>
                <a:gd name="T1" fmla="*/ 795 h 2371"/>
                <a:gd name="T2" fmla="*/ 2275 w 2377"/>
                <a:gd name="T3" fmla="*/ 827 h 2371"/>
                <a:gd name="T4" fmla="*/ 2314 w 2377"/>
                <a:gd name="T5" fmla="*/ 882 h 2371"/>
                <a:gd name="T6" fmla="*/ 2362 w 2377"/>
                <a:gd name="T7" fmla="*/ 907 h 2371"/>
                <a:gd name="T8" fmla="*/ 395 w 2377"/>
                <a:gd name="T9" fmla="*/ 855 h 2371"/>
                <a:gd name="T10" fmla="*/ 386 w 2377"/>
                <a:gd name="T11" fmla="*/ 892 h 2371"/>
                <a:gd name="T12" fmla="*/ 358 w 2377"/>
                <a:gd name="T13" fmla="*/ 907 h 2371"/>
                <a:gd name="T14" fmla="*/ 325 w 2377"/>
                <a:gd name="T15" fmla="*/ 886 h 2371"/>
                <a:gd name="T16" fmla="*/ 296 w 2377"/>
                <a:gd name="T17" fmla="*/ 842 h 2371"/>
                <a:gd name="T18" fmla="*/ 242 w 2377"/>
                <a:gd name="T19" fmla="*/ 800 h 2371"/>
                <a:gd name="T20" fmla="*/ 184 w 2377"/>
                <a:gd name="T21" fmla="*/ 786 h 2371"/>
                <a:gd name="T22" fmla="*/ 96 w 2377"/>
                <a:gd name="T23" fmla="*/ 815 h 2371"/>
                <a:gd name="T24" fmla="*/ 32 w 2377"/>
                <a:gd name="T25" fmla="*/ 888 h 2371"/>
                <a:gd name="T26" fmla="*/ 0 w 2377"/>
                <a:gd name="T27" fmla="*/ 993 h 2371"/>
                <a:gd name="T28" fmla="*/ 8 w 2377"/>
                <a:gd name="T29" fmla="*/ 1084 h 2371"/>
                <a:gd name="T30" fmla="*/ 54 w 2377"/>
                <a:gd name="T31" fmla="*/ 1178 h 2371"/>
                <a:gd name="T32" fmla="*/ 129 w 2377"/>
                <a:gd name="T33" fmla="*/ 1235 h 2371"/>
                <a:gd name="T34" fmla="*/ 201 w 2377"/>
                <a:gd name="T35" fmla="*/ 1245 h 2371"/>
                <a:gd name="T36" fmla="*/ 265 w 2377"/>
                <a:gd name="T37" fmla="*/ 1220 h 2371"/>
                <a:gd name="T38" fmla="*/ 313 w 2377"/>
                <a:gd name="T39" fmla="*/ 1164 h 2371"/>
                <a:gd name="T40" fmla="*/ 338 w 2377"/>
                <a:gd name="T41" fmla="*/ 1133 h 2371"/>
                <a:gd name="T42" fmla="*/ 371 w 2377"/>
                <a:gd name="T43" fmla="*/ 1126 h 2371"/>
                <a:gd name="T44" fmla="*/ 392 w 2377"/>
                <a:gd name="T45" fmla="*/ 1155 h 2371"/>
                <a:gd name="T46" fmla="*/ 1256 w 2377"/>
                <a:gd name="T47" fmla="*/ 1976 h 2371"/>
                <a:gd name="T48" fmla="*/ 1298 w 2377"/>
                <a:gd name="T49" fmla="*/ 1990 h 2371"/>
                <a:gd name="T50" fmla="*/ 1305 w 2377"/>
                <a:gd name="T51" fmla="*/ 2020 h 2371"/>
                <a:gd name="T52" fmla="*/ 1275 w 2377"/>
                <a:gd name="T53" fmla="*/ 2052 h 2371"/>
                <a:gd name="T54" fmla="*/ 1225 w 2377"/>
                <a:gd name="T55" fmla="*/ 2088 h 2371"/>
                <a:gd name="T56" fmla="*/ 1193 w 2377"/>
                <a:gd name="T57" fmla="*/ 2141 h 2371"/>
                <a:gd name="T58" fmla="*/ 1186 w 2377"/>
                <a:gd name="T59" fmla="*/ 2206 h 2371"/>
                <a:gd name="T60" fmla="*/ 1225 w 2377"/>
                <a:gd name="T61" fmla="*/ 2290 h 2371"/>
                <a:gd name="T62" fmla="*/ 1305 w 2377"/>
                <a:gd name="T63" fmla="*/ 2348 h 2371"/>
                <a:gd name="T64" fmla="*/ 1414 w 2377"/>
                <a:gd name="T65" fmla="*/ 2371 h 2371"/>
                <a:gd name="T66" fmla="*/ 1504 w 2377"/>
                <a:gd name="T67" fmla="*/ 2357 h 2371"/>
                <a:gd name="T68" fmla="*/ 1591 w 2377"/>
                <a:gd name="T69" fmla="*/ 2304 h 2371"/>
                <a:gd name="T70" fmla="*/ 1639 w 2377"/>
                <a:gd name="T71" fmla="*/ 2224 h 2371"/>
                <a:gd name="T72" fmla="*/ 1640 w 2377"/>
                <a:gd name="T73" fmla="*/ 2156 h 2371"/>
                <a:gd name="T74" fmla="*/ 1612 w 2377"/>
                <a:gd name="T75" fmla="*/ 2097 h 2371"/>
                <a:gd name="T76" fmla="*/ 1564 w 2377"/>
                <a:gd name="T77" fmla="*/ 2057 h 2371"/>
                <a:gd name="T78" fmla="*/ 1526 w 2377"/>
                <a:gd name="T79" fmla="*/ 2026 h 2371"/>
                <a:gd name="T80" fmla="*/ 1526 w 2377"/>
                <a:gd name="T81" fmla="*/ 1994 h 2371"/>
                <a:gd name="T82" fmla="*/ 1564 w 2377"/>
                <a:gd name="T83" fmla="*/ 1976 h 2371"/>
                <a:gd name="T84" fmla="*/ 2370 w 2377"/>
                <a:gd name="T85" fmla="*/ 1130 h 2371"/>
                <a:gd name="T86" fmla="*/ 2323 w 2377"/>
                <a:gd name="T87" fmla="*/ 1139 h 2371"/>
                <a:gd name="T88" fmla="*/ 2289 w 2377"/>
                <a:gd name="T89" fmla="*/ 1191 h 2371"/>
                <a:gd name="T90" fmla="*/ 2235 w 2377"/>
                <a:gd name="T91" fmla="*/ 1233 h 2371"/>
                <a:gd name="T92" fmla="*/ 2177 w 2377"/>
                <a:gd name="T93" fmla="*/ 1245 h 2371"/>
                <a:gd name="T94" fmla="*/ 2089 w 2377"/>
                <a:gd name="T95" fmla="*/ 1218 h 2371"/>
                <a:gd name="T96" fmla="*/ 2024 w 2377"/>
                <a:gd name="T97" fmla="*/ 1145 h 2371"/>
                <a:gd name="T98" fmla="*/ 1993 w 2377"/>
                <a:gd name="T99" fmla="*/ 1040 h 2371"/>
                <a:gd name="T100" fmla="*/ 2000 w 2377"/>
                <a:gd name="T101" fmla="*/ 948 h 2371"/>
                <a:gd name="T102" fmla="*/ 2047 w 2377"/>
                <a:gd name="T103" fmla="*/ 855 h 2371"/>
                <a:gd name="T104" fmla="*/ 2121 w 2377"/>
                <a:gd name="T105" fmla="*/ 797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77" h="2371">
                  <a:moveTo>
                    <a:pt x="2177" y="788"/>
                  </a:moveTo>
                  <a:lnTo>
                    <a:pt x="2177" y="788"/>
                  </a:lnTo>
                  <a:lnTo>
                    <a:pt x="2193" y="788"/>
                  </a:lnTo>
                  <a:lnTo>
                    <a:pt x="2208" y="791"/>
                  </a:lnTo>
                  <a:lnTo>
                    <a:pt x="2222" y="795"/>
                  </a:lnTo>
                  <a:lnTo>
                    <a:pt x="2235" y="800"/>
                  </a:lnTo>
                  <a:lnTo>
                    <a:pt x="2247" y="806"/>
                  </a:lnTo>
                  <a:lnTo>
                    <a:pt x="2257" y="813"/>
                  </a:lnTo>
                  <a:lnTo>
                    <a:pt x="2266" y="819"/>
                  </a:lnTo>
                  <a:lnTo>
                    <a:pt x="2275" y="827"/>
                  </a:lnTo>
                  <a:lnTo>
                    <a:pt x="2289" y="842"/>
                  </a:lnTo>
                  <a:lnTo>
                    <a:pt x="2298" y="855"/>
                  </a:lnTo>
                  <a:lnTo>
                    <a:pt x="2305" y="867"/>
                  </a:lnTo>
                  <a:lnTo>
                    <a:pt x="2305" y="867"/>
                  </a:lnTo>
                  <a:lnTo>
                    <a:pt x="2314" y="882"/>
                  </a:lnTo>
                  <a:lnTo>
                    <a:pt x="2323" y="894"/>
                  </a:lnTo>
                  <a:lnTo>
                    <a:pt x="2334" y="901"/>
                  </a:lnTo>
                  <a:lnTo>
                    <a:pt x="2343" y="907"/>
                  </a:lnTo>
                  <a:lnTo>
                    <a:pt x="2353" y="909"/>
                  </a:lnTo>
                  <a:lnTo>
                    <a:pt x="2362" y="907"/>
                  </a:lnTo>
                  <a:lnTo>
                    <a:pt x="2370" y="903"/>
                  </a:lnTo>
                  <a:lnTo>
                    <a:pt x="2377" y="895"/>
                  </a:lnTo>
                  <a:lnTo>
                    <a:pt x="2377" y="0"/>
                  </a:lnTo>
                  <a:lnTo>
                    <a:pt x="395" y="0"/>
                  </a:lnTo>
                  <a:lnTo>
                    <a:pt x="395" y="855"/>
                  </a:lnTo>
                  <a:lnTo>
                    <a:pt x="395" y="855"/>
                  </a:lnTo>
                  <a:lnTo>
                    <a:pt x="393" y="867"/>
                  </a:lnTo>
                  <a:lnTo>
                    <a:pt x="392" y="877"/>
                  </a:lnTo>
                  <a:lnTo>
                    <a:pt x="389" y="886"/>
                  </a:lnTo>
                  <a:lnTo>
                    <a:pt x="386" y="892"/>
                  </a:lnTo>
                  <a:lnTo>
                    <a:pt x="382" y="898"/>
                  </a:lnTo>
                  <a:lnTo>
                    <a:pt x="377" y="903"/>
                  </a:lnTo>
                  <a:lnTo>
                    <a:pt x="371" y="906"/>
                  </a:lnTo>
                  <a:lnTo>
                    <a:pt x="365" y="907"/>
                  </a:lnTo>
                  <a:lnTo>
                    <a:pt x="358" y="907"/>
                  </a:lnTo>
                  <a:lnTo>
                    <a:pt x="352" y="907"/>
                  </a:lnTo>
                  <a:lnTo>
                    <a:pt x="344" y="904"/>
                  </a:lnTo>
                  <a:lnTo>
                    <a:pt x="338" y="900"/>
                  </a:lnTo>
                  <a:lnTo>
                    <a:pt x="331" y="894"/>
                  </a:lnTo>
                  <a:lnTo>
                    <a:pt x="325" y="886"/>
                  </a:lnTo>
                  <a:lnTo>
                    <a:pt x="319" y="877"/>
                  </a:lnTo>
                  <a:lnTo>
                    <a:pt x="313" y="867"/>
                  </a:lnTo>
                  <a:lnTo>
                    <a:pt x="313" y="867"/>
                  </a:lnTo>
                  <a:lnTo>
                    <a:pt x="305" y="855"/>
                  </a:lnTo>
                  <a:lnTo>
                    <a:pt x="296" y="842"/>
                  </a:lnTo>
                  <a:lnTo>
                    <a:pt x="283" y="827"/>
                  </a:lnTo>
                  <a:lnTo>
                    <a:pt x="274" y="819"/>
                  </a:lnTo>
                  <a:lnTo>
                    <a:pt x="265" y="812"/>
                  </a:lnTo>
                  <a:lnTo>
                    <a:pt x="254" y="806"/>
                  </a:lnTo>
                  <a:lnTo>
                    <a:pt x="242" y="800"/>
                  </a:lnTo>
                  <a:lnTo>
                    <a:pt x="229" y="794"/>
                  </a:lnTo>
                  <a:lnTo>
                    <a:pt x="216" y="791"/>
                  </a:lnTo>
                  <a:lnTo>
                    <a:pt x="201" y="788"/>
                  </a:lnTo>
                  <a:lnTo>
                    <a:pt x="184" y="786"/>
                  </a:lnTo>
                  <a:lnTo>
                    <a:pt x="184" y="786"/>
                  </a:lnTo>
                  <a:lnTo>
                    <a:pt x="165" y="788"/>
                  </a:lnTo>
                  <a:lnTo>
                    <a:pt x="147" y="791"/>
                  </a:lnTo>
                  <a:lnTo>
                    <a:pt x="129" y="797"/>
                  </a:lnTo>
                  <a:lnTo>
                    <a:pt x="112" y="804"/>
                  </a:lnTo>
                  <a:lnTo>
                    <a:pt x="96" y="815"/>
                  </a:lnTo>
                  <a:lnTo>
                    <a:pt x="81" y="825"/>
                  </a:lnTo>
                  <a:lnTo>
                    <a:pt x="66" y="839"/>
                  </a:lnTo>
                  <a:lnTo>
                    <a:pt x="54" y="854"/>
                  </a:lnTo>
                  <a:lnTo>
                    <a:pt x="42" y="870"/>
                  </a:lnTo>
                  <a:lnTo>
                    <a:pt x="32" y="888"/>
                  </a:lnTo>
                  <a:lnTo>
                    <a:pt x="21" y="907"/>
                  </a:lnTo>
                  <a:lnTo>
                    <a:pt x="14" y="927"/>
                  </a:lnTo>
                  <a:lnTo>
                    <a:pt x="8" y="948"/>
                  </a:lnTo>
                  <a:lnTo>
                    <a:pt x="3" y="970"/>
                  </a:lnTo>
                  <a:lnTo>
                    <a:pt x="0" y="993"/>
                  </a:lnTo>
                  <a:lnTo>
                    <a:pt x="0" y="1016"/>
                  </a:lnTo>
                  <a:lnTo>
                    <a:pt x="0" y="1016"/>
                  </a:lnTo>
                  <a:lnTo>
                    <a:pt x="0" y="1039"/>
                  </a:lnTo>
                  <a:lnTo>
                    <a:pt x="3" y="1063"/>
                  </a:lnTo>
                  <a:lnTo>
                    <a:pt x="8" y="1084"/>
                  </a:lnTo>
                  <a:lnTo>
                    <a:pt x="14" y="1105"/>
                  </a:lnTo>
                  <a:lnTo>
                    <a:pt x="21" y="1126"/>
                  </a:lnTo>
                  <a:lnTo>
                    <a:pt x="32" y="1145"/>
                  </a:lnTo>
                  <a:lnTo>
                    <a:pt x="42" y="1161"/>
                  </a:lnTo>
                  <a:lnTo>
                    <a:pt x="54" y="1178"/>
                  </a:lnTo>
                  <a:lnTo>
                    <a:pt x="66" y="1193"/>
                  </a:lnTo>
                  <a:lnTo>
                    <a:pt x="81" y="1206"/>
                  </a:lnTo>
                  <a:lnTo>
                    <a:pt x="96" y="1218"/>
                  </a:lnTo>
                  <a:lnTo>
                    <a:pt x="112" y="1227"/>
                  </a:lnTo>
                  <a:lnTo>
                    <a:pt x="129" y="1235"/>
                  </a:lnTo>
                  <a:lnTo>
                    <a:pt x="147" y="1241"/>
                  </a:lnTo>
                  <a:lnTo>
                    <a:pt x="165" y="1244"/>
                  </a:lnTo>
                  <a:lnTo>
                    <a:pt x="184" y="1245"/>
                  </a:lnTo>
                  <a:lnTo>
                    <a:pt x="184" y="1245"/>
                  </a:lnTo>
                  <a:lnTo>
                    <a:pt x="201" y="1245"/>
                  </a:lnTo>
                  <a:lnTo>
                    <a:pt x="216" y="1242"/>
                  </a:lnTo>
                  <a:lnTo>
                    <a:pt x="229" y="1238"/>
                  </a:lnTo>
                  <a:lnTo>
                    <a:pt x="242" y="1233"/>
                  </a:lnTo>
                  <a:lnTo>
                    <a:pt x="254" y="1227"/>
                  </a:lnTo>
                  <a:lnTo>
                    <a:pt x="265" y="1220"/>
                  </a:lnTo>
                  <a:lnTo>
                    <a:pt x="274" y="1212"/>
                  </a:lnTo>
                  <a:lnTo>
                    <a:pt x="283" y="1205"/>
                  </a:lnTo>
                  <a:lnTo>
                    <a:pt x="296" y="1190"/>
                  </a:lnTo>
                  <a:lnTo>
                    <a:pt x="305" y="1178"/>
                  </a:lnTo>
                  <a:lnTo>
                    <a:pt x="313" y="1164"/>
                  </a:lnTo>
                  <a:lnTo>
                    <a:pt x="313" y="1164"/>
                  </a:lnTo>
                  <a:lnTo>
                    <a:pt x="319" y="1155"/>
                  </a:lnTo>
                  <a:lnTo>
                    <a:pt x="325" y="1147"/>
                  </a:lnTo>
                  <a:lnTo>
                    <a:pt x="331" y="1139"/>
                  </a:lnTo>
                  <a:lnTo>
                    <a:pt x="338" y="1133"/>
                  </a:lnTo>
                  <a:lnTo>
                    <a:pt x="344" y="1129"/>
                  </a:lnTo>
                  <a:lnTo>
                    <a:pt x="352" y="1126"/>
                  </a:lnTo>
                  <a:lnTo>
                    <a:pt x="358" y="1124"/>
                  </a:lnTo>
                  <a:lnTo>
                    <a:pt x="365" y="1124"/>
                  </a:lnTo>
                  <a:lnTo>
                    <a:pt x="371" y="1126"/>
                  </a:lnTo>
                  <a:lnTo>
                    <a:pt x="377" y="1129"/>
                  </a:lnTo>
                  <a:lnTo>
                    <a:pt x="382" y="1133"/>
                  </a:lnTo>
                  <a:lnTo>
                    <a:pt x="386" y="1139"/>
                  </a:lnTo>
                  <a:lnTo>
                    <a:pt x="389" y="1147"/>
                  </a:lnTo>
                  <a:lnTo>
                    <a:pt x="392" y="1155"/>
                  </a:lnTo>
                  <a:lnTo>
                    <a:pt x="393" y="1166"/>
                  </a:lnTo>
                  <a:lnTo>
                    <a:pt x="395" y="1176"/>
                  </a:lnTo>
                  <a:lnTo>
                    <a:pt x="395" y="1979"/>
                  </a:lnTo>
                  <a:lnTo>
                    <a:pt x="1256" y="1976"/>
                  </a:lnTo>
                  <a:lnTo>
                    <a:pt x="1256" y="1976"/>
                  </a:lnTo>
                  <a:lnTo>
                    <a:pt x="1266" y="1978"/>
                  </a:lnTo>
                  <a:lnTo>
                    <a:pt x="1277" y="1979"/>
                  </a:lnTo>
                  <a:lnTo>
                    <a:pt x="1286" y="1982"/>
                  </a:lnTo>
                  <a:lnTo>
                    <a:pt x="1292" y="1985"/>
                  </a:lnTo>
                  <a:lnTo>
                    <a:pt x="1298" y="1990"/>
                  </a:lnTo>
                  <a:lnTo>
                    <a:pt x="1302" y="1996"/>
                  </a:lnTo>
                  <a:lnTo>
                    <a:pt x="1305" y="2000"/>
                  </a:lnTo>
                  <a:lnTo>
                    <a:pt x="1307" y="2006"/>
                  </a:lnTo>
                  <a:lnTo>
                    <a:pt x="1307" y="2014"/>
                  </a:lnTo>
                  <a:lnTo>
                    <a:pt x="1305" y="2020"/>
                  </a:lnTo>
                  <a:lnTo>
                    <a:pt x="1302" y="2027"/>
                  </a:lnTo>
                  <a:lnTo>
                    <a:pt x="1298" y="2033"/>
                  </a:lnTo>
                  <a:lnTo>
                    <a:pt x="1292" y="2040"/>
                  </a:lnTo>
                  <a:lnTo>
                    <a:pt x="1284" y="2046"/>
                  </a:lnTo>
                  <a:lnTo>
                    <a:pt x="1275" y="2052"/>
                  </a:lnTo>
                  <a:lnTo>
                    <a:pt x="1265" y="2057"/>
                  </a:lnTo>
                  <a:lnTo>
                    <a:pt x="1265" y="2057"/>
                  </a:lnTo>
                  <a:lnTo>
                    <a:pt x="1253" y="2064"/>
                  </a:lnTo>
                  <a:lnTo>
                    <a:pt x="1239" y="2075"/>
                  </a:lnTo>
                  <a:lnTo>
                    <a:pt x="1225" y="2088"/>
                  </a:lnTo>
                  <a:lnTo>
                    <a:pt x="1217" y="2097"/>
                  </a:lnTo>
                  <a:lnTo>
                    <a:pt x="1211" y="2106"/>
                  </a:lnTo>
                  <a:lnTo>
                    <a:pt x="1204" y="2117"/>
                  </a:lnTo>
                  <a:lnTo>
                    <a:pt x="1198" y="2129"/>
                  </a:lnTo>
                  <a:lnTo>
                    <a:pt x="1193" y="2141"/>
                  </a:lnTo>
                  <a:lnTo>
                    <a:pt x="1189" y="2156"/>
                  </a:lnTo>
                  <a:lnTo>
                    <a:pt x="1186" y="2171"/>
                  </a:lnTo>
                  <a:lnTo>
                    <a:pt x="1186" y="2187"/>
                  </a:lnTo>
                  <a:lnTo>
                    <a:pt x="1186" y="2187"/>
                  </a:lnTo>
                  <a:lnTo>
                    <a:pt x="1186" y="2206"/>
                  </a:lnTo>
                  <a:lnTo>
                    <a:pt x="1190" y="2224"/>
                  </a:lnTo>
                  <a:lnTo>
                    <a:pt x="1196" y="2242"/>
                  </a:lnTo>
                  <a:lnTo>
                    <a:pt x="1204" y="2259"/>
                  </a:lnTo>
                  <a:lnTo>
                    <a:pt x="1213" y="2275"/>
                  </a:lnTo>
                  <a:lnTo>
                    <a:pt x="1225" y="2290"/>
                  </a:lnTo>
                  <a:lnTo>
                    <a:pt x="1238" y="2304"/>
                  </a:lnTo>
                  <a:lnTo>
                    <a:pt x="1253" y="2317"/>
                  </a:lnTo>
                  <a:lnTo>
                    <a:pt x="1268" y="2329"/>
                  </a:lnTo>
                  <a:lnTo>
                    <a:pt x="1286" y="2339"/>
                  </a:lnTo>
                  <a:lnTo>
                    <a:pt x="1305" y="2348"/>
                  </a:lnTo>
                  <a:lnTo>
                    <a:pt x="1325" y="2357"/>
                  </a:lnTo>
                  <a:lnTo>
                    <a:pt x="1346" y="2363"/>
                  </a:lnTo>
                  <a:lnTo>
                    <a:pt x="1368" y="2368"/>
                  </a:lnTo>
                  <a:lnTo>
                    <a:pt x="1390" y="2371"/>
                  </a:lnTo>
                  <a:lnTo>
                    <a:pt x="1414" y="2371"/>
                  </a:lnTo>
                  <a:lnTo>
                    <a:pt x="1414" y="2371"/>
                  </a:lnTo>
                  <a:lnTo>
                    <a:pt x="1438" y="2371"/>
                  </a:lnTo>
                  <a:lnTo>
                    <a:pt x="1461" y="2368"/>
                  </a:lnTo>
                  <a:lnTo>
                    <a:pt x="1483" y="2363"/>
                  </a:lnTo>
                  <a:lnTo>
                    <a:pt x="1504" y="2357"/>
                  </a:lnTo>
                  <a:lnTo>
                    <a:pt x="1523" y="2348"/>
                  </a:lnTo>
                  <a:lnTo>
                    <a:pt x="1543" y="2339"/>
                  </a:lnTo>
                  <a:lnTo>
                    <a:pt x="1561" y="2329"/>
                  </a:lnTo>
                  <a:lnTo>
                    <a:pt x="1577" y="2317"/>
                  </a:lnTo>
                  <a:lnTo>
                    <a:pt x="1591" y="2304"/>
                  </a:lnTo>
                  <a:lnTo>
                    <a:pt x="1604" y="2290"/>
                  </a:lnTo>
                  <a:lnTo>
                    <a:pt x="1616" y="2275"/>
                  </a:lnTo>
                  <a:lnTo>
                    <a:pt x="1625" y="2259"/>
                  </a:lnTo>
                  <a:lnTo>
                    <a:pt x="1634" y="2242"/>
                  </a:lnTo>
                  <a:lnTo>
                    <a:pt x="1639" y="2224"/>
                  </a:lnTo>
                  <a:lnTo>
                    <a:pt x="1643" y="2206"/>
                  </a:lnTo>
                  <a:lnTo>
                    <a:pt x="1645" y="2187"/>
                  </a:lnTo>
                  <a:lnTo>
                    <a:pt x="1645" y="2187"/>
                  </a:lnTo>
                  <a:lnTo>
                    <a:pt x="1643" y="2171"/>
                  </a:lnTo>
                  <a:lnTo>
                    <a:pt x="1640" y="2156"/>
                  </a:lnTo>
                  <a:lnTo>
                    <a:pt x="1637" y="2141"/>
                  </a:lnTo>
                  <a:lnTo>
                    <a:pt x="1631" y="2129"/>
                  </a:lnTo>
                  <a:lnTo>
                    <a:pt x="1625" y="2117"/>
                  </a:lnTo>
                  <a:lnTo>
                    <a:pt x="1619" y="2106"/>
                  </a:lnTo>
                  <a:lnTo>
                    <a:pt x="1612" y="2097"/>
                  </a:lnTo>
                  <a:lnTo>
                    <a:pt x="1604" y="2088"/>
                  </a:lnTo>
                  <a:lnTo>
                    <a:pt x="1589" y="2075"/>
                  </a:lnTo>
                  <a:lnTo>
                    <a:pt x="1576" y="2064"/>
                  </a:lnTo>
                  <a:lnTo>
                    <a:pt x="1564" y="2057"/>
                  </a:lnTo>
                  <a:lnTo>
                    <a:pt x="1564" y="2057"/>
                  </a:lnTo>
                  <a:lnTo>
                    <a:pt x="1553" y="2052"/>
                  </a:lnTo>
                  <a:lnTo>
                    <a:pt x="1544" y="2046"/>
                  </a:lnTo>
                  <a:lnTo>
                    <a:pt x="1537" y="2039"/>
                  </a:lnTo>
                  <a:lnTo>
                    <a:pt x="1531" y="2033"/>
                  </a:lnTo>
                  <a:lnTo>
                    <a:pt x="1526" y="2026"/>
                  </a:lnTo>
                  <a:lnTo>
                    <a:pt x="1523" y="2020"/>
                  </a:lnTo>
                  <a:lnTo>
                    <a:pt x="1522" y="2012"/>
                  </a:lnTo>
                  <a:lnTo>
                    <a:pt x="1522" y="2006"/>
                  </a:lnTo>
                  <a:lnTo>
                    <a:pt x="1523" y="2000"/>
                  </a:lnTo>
                  <a:lnTo>
                    <a:pt x="1526" y="1994"/>
                  </a:lnTo>
                  <a:lnTo>
                    <a:pt x="1531" y="1990"/>
                  </a:lnTo>
                  <a:lnTo>
                    <a:pt x="1537" y="1985"/>
                  </a:lnTo>
                  <a:lnTo>
                    <a:pt x="1544" y="1981"/>
                  </a:lnTo>
                  <a:lnTo>
                    <a:pt x="1553" y="1978"/>
                  </a:lnTo>
                  <a:lnTo>
                    <a:pt x="1564" y="1976"/>
                  </a:lnTo>
                  <a:lnTo>
                    <a:pt x="1576" y="1976"/>
                  </a:lnTo>
                  <a:lnTo>
                    <a:pt x="2377" y="1976"/>
                  </a:lnTo>
                  <a:lnTo>
                    <a:pt x="2377" y="1138"/>
                  </a:lnTo>
                  <a:lnTo>
                    <a:pt x="2377" y="1138"/>
                  </a:lnTo>
                  <a:lnTo>
                    <a:pt x="2370" y="1130"/>
                  </a:lnTo>
                  <a:lnTo>
                    <a:pt x="2362" y="1126"/>
                  </a:lnTo>
                  <a:lnTo>
                    <a:pt x="2353" y="1124"/>
                  </a:lnTo>
                  <a:lnTo>
                    <a:pt x="2343" y="1127"/>
                  </a:lnTo>
                  <a:lnTo>
                    <a:pt x="2334" y="1132"/>
                  </a:lnTo>
                  <a:lnTo>
                    <a:pt x="2323" y="1139"/>
                  </a:lnTo>
                  <a:lnTo>
                    <a:pt x="2314" y="1151"/>
                  </a:lnTo>
                  <a:lnTo>
                    <a:pt x="2305" y="1166"/>
                  </a:lnTo>
                  <a:lnTo>
                    <a:pt x="2305" y="1166"/>
                  </a:lnTo>
                  <a:lnTo>
                    <a:pt x="2298" y="1178"/>
                  </a:lnTo>
                  <a:lnTo>
                    <a:pt x="2289" y="1191"/>
                  </a:lnTo>
                  <a:lnTo>
                    <a:pt x="2275" y="1206"/>
                  </a:lnTo>
                  <a:lnTo>
                    <a:pt x="2266" y="1214"/>
                  </a:lnTo>
                  <a:lnTo>
                    <a:pt x="2257" y="1220"/>
                  </a:lnTo>
                  <a:lnTo>
                    <a:pt x="2247" y="1227"/>
                  </a:lnTo>
                  <a:lnTo>
                    <a:pt x="2235" y="1233"/>
                  </a:lnTo>
                  <a:lnTo>
                    <a:pt x="2222" y="1239"/>
                  </a:lnTo>
                  <a:lnTo>
                    <a:pt x="2208" y="1242"/>
                  </a:lnTo>
                  <a:lnTo>
                    <a:pt x="2193" y="1245"/>
                  </a:lnTo>
                  <a:lnTo>
                    <a:pt x="2177" y="1245"/>
                  </a:lnTo>
                  <a:lnTo>
                    <a:pt x="2177" y="1245"/>
                  </a:lnTo>
                  <a:lnTo>
                    <a:pt x="2157" y="1245"/>
                  </a:lnTo>
                  <a:lnTo>
                    <a:pt x="2139" y="1241"/>
                  </a:lnTo>
                  <a:lnTo>
                    <a:pt x="2121" y="1236"/>
                  </a:lnTo>
                  <a:lnTo>
                    <a:pt x="2105" y="1227"/>
                  </a:lnTo>
                  <a:lnTo>
                    <a:pt x="2089" y="1218"/>
                  </a:lnTo>
                  <a:lnTo>
                    <a:pt x="2074" y="1206"/>
                  </a:lnTo>
                  <a:lnTo>
                    <a:pt x="2060" y="1193"/>
                  </a:lnTo>
                  <a:lnTo>
                    <a:pt x="2047" y="1179"/>
                  </a:lnTo>
                  <a:lnTo>
                    <a:pt x="2035" y="1163"/>
                  </a:lnTo>
                  <a:lnTo>
                    <a:pt x="2024" y="1145"/>
                  </a:lnTo>
                  <a:lnTo>
                    <a:pt x="2015" y="1126"/>
                  </a:lnTo>
                  <a:lnTo>
                    <a:pt x="2006" y="1106"/>
                  </a:lnTo>
                  <a:lnTo>
                    <a:pt x="2000" y="1085"/>
                  </a:lnTo>
                  <a:lnTo>
                    <a:pt x="1996" y="1063"/>
                  </a:lnTo>
                  <a:lnTo>
                    <a:pt x="1993" y="1040"/>
                  </a:lnTo>
                  <a:lnTo>
                    <a:pt x="1993" y="1016"/>
                  </a:lnTo>
                  <a:lnTo>
                    <a:pt x="1993" y="1016"/>
                  </a:lnTo>
                  <a:lnTo>
                    <a:pt x="1993" y="993"/>
                  </a:lnTo>
                  <a:lnTo>
                    <a:pt x="1996" y="970"/>
                  </a:lnTo>
                  <a:lnTo>
                    <a:pt x="2000" y="948"/>
                  </a:lnTo>
                  <a:lnTo>
                    <a:pt x="2006" y="927"/>
                  </a:lnTo>
                  <a:lnTo>
                    <a:pt x="2015" y="907"/>
                  </a:lnTo>
                  <a:lnTo>
                    <a:pt x="2024" y="888"/>
                  </a:lnTo>
                  <a:lnTo>
                    <a:pt x="2035" y="870"/>
                  </a:lnTo>
                  <a:lnTo>
                    <a:pt x="2047" y="855"/>
                  </a:lnTo>
                  <a:lnTo>
                    <a:pt x="2060" y="840"/>
                  </a:lnTo>
                  <a:lnTo>
                    <a:pt x="2074" y="827"/>
                  </a:lnTo>
                  <a:lnTo>
                    <a:pt x="2089" y="815"/>
                  </a:lnTo>
                  <a:lnTo>
                    <a:pt x="2105" y="806"/>
                  </a:lnTo>
                  <a:lnTo>
                    <a:pt x="2121" y="797"/>
                  </a:lnTo>
                  <a:lnTo>
                    <a:pt x="2139" y="792"/>
                  </a:lnTo>
                  <a:lnTo>
                    <a:pt x="2157" y="788"/>
                  </a:lnTo>
                  <a:lnTo>
                    <a:pt x="2177" y="788"/>
                  </a:lnTo>
                  <a:lnTo>
                    <a:pt x="2177" y="788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r>
                <a:rPr lang="en-GB">
                  <a:latin typeface="NTPreCursivefk" panose="03000400000000000000" pitchFamily="66" charset="0"/>
                  <a:cs typeface="Arial" charset="0"/>
                </a:rPr>
                <a:t>     </a:t>
              </a:r>
              <a:endParaRPr lang="en-GB">
                <a:cs typeface="Arial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EF20EECA-7F30-63F7-96ED-20FA2919B5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401" y="81282"/>
              <a:ext cx="2754420" cy="2606827"/>
            </a:xfrm>
            <a:custGeom>
              <a:avLst/>
              <a:gdLst>
                <a:gd name="T0" fmla="*/ 1797 w 1976"/>
                <a:gd name="T1" fmla="*/ 791 h 2375"/>
                <a:gd name="T2" fmla="*/ 1846 w 1976"/>
                <a:gd name="T3" fmla="*/ 812 h 2375"/>
                <a:gd name="T4" fmla="*/ 1886 w 1976"/>
                <a:gd name="T5" fmla="*/ 855 h 2375"/>
                <a:gd name="T6" fmla="*/ 1906 w 1976"/>
                <a:gd name="T7" fmla="*/ 886 h 2375"/>
                <a:gd name="T8" fmla="*/ 1933 w 1976"/>
                <a:gd name="T9" fmla="*/ 907 h 2375"/>
                <a:gd name="T10" fmla="*/ 1958 w 1976"/>
                <a:gd name="T11" fmla="*/ 903 h 2375"/>
                <a:gd name="T12" fmla="*/ 1973 w 1976"/>
                <a:gd name="T13" fmla="*/ 877 h 2375"/>
                <a:gd name="T14" fmla="*/ 0 w 1976"/>
                <a:gd name="T15" fmla="*/ 0 h 2375"/>
                <a:gd name="T16" fmla="*/ 856 w 1976"/>
                <a:gd name="T17" fmla="*/ 1981 h 2375"/>
                <a:gd name="T18" fmla="*/ 886 w 1976"/>
                <a:gd name="T19" fmla="*/ 1985 h 2375"/>
                <a:gd name="T20" fmla="*/ 907 w 1976"/>
                <a:gd name="T21" fmla="*/ 2005 h 2375"/>
                <a:gd name="T22" fmla="*/ 904 w 1976"/>
                <a:gd name="T23" fmla="*/ 2030 h 2375"/>
                <a:gd name="T24" fmla="*/ 879 w 1976"/>
                <a:gd name="T25" fmla="*/ 2057 h 2375"/>
                <a:gd name="T26" fmla="*/ 843 w 1976"/>
                <a:gd name="T27" fmla="*/ 2079 h 2375"/>
                <a:gd name="T28" fmla="*/ 807 w 1976"/>
                <a:gd name="T29" fmla="*/ 2121 h 2375"/>
                <a:gd name="T30" fmla="*/ 789 w 1976"/>
                <a:gd name="T31" fmla="*/ 2175 h 2375"/>
                <a:gd name="T32" fmla="*/ 792 w 1976"/>
                <a:gd name="T33" fmla="*/ 2229 h 2375"/>
                <a:gd name="T34" fmla="*/ 827 w 1976"/>
                <a:gd name="T35" fmla="*/ 2295 h 2375"/>
                <a:gd name="T36" fmla="*/ 889 w 1976"/>
                <a:gd name="T37" fmla="*/ 2344 h 2375"/>
                <a:gd name="T38" fmla="*/ 972 w 1976"/>
                <a:gd name="T39" fmla="*/ 2372 h 2375"/>
                <a:gd name="T40" fmla="*/ 1040 w 1976"/>
                <a:gd name="T41" fmla="*/ 2374 h 2375"/>
                <a:gd name="T42" fmla="*/ 1127 w 1976"/>
                <a:gd name="T43" fmla="*/ 2353 h 2375"/>
                <a:gd name="T44" fmla="*/ 1194 w 1976"/>
                <a:gd name="T45" fmla="*/ 2308 h 2375"/>
                <a:gd name="T46" fmla="*/ 1236 w 1976"/>
                <a:gd name="T47" fmla="*/ 2245 h 2375"/>
                <a:gd name="T48" fmla="*/ 1247 w 1976"/>
                <a:gd name="T49" fmla="*/ 2191 h 2375"/>
                <a:gd name="T50" fmla="*/ 1235 w 1976"/>
                <a:gd name="T51" fmla="*/ 2133 h 2375"/>
                <a:gd name="T52" fmla="*/ 1206 w 1976"/>
                <a:gd name="T53" fmla="*/ 2093 h 2375"/>
                <a:gd name="T54" fmla="*/ 1166 w 1976"/>
                <a:gd name="T55" fmla="*/ 2061 h 2375"/>
                <a:gd name="T56" fmla="*/ 1134 w 1976"/>
                <a:gd name="T57" fmla="*/ 2037 h 2375"/>
                <a:gd name="T58" fmla="*/ 1125 w 1976"/>
                <a:gd name="T59" fmla="*/ 2011 h 2375"/>
                <a:gd name="T60" fmla="*/ 1140 w 1976"/>
                <a:gd name="T61" fmla="*/ 1990 h 2375"/>
                <a:gd name="T62" fmla="*/ 1178 w 1976"/>
                <a:gd name="T63" fmla="*/ 1981 h 2375"/>
                <a:gd name="T64" fmla="*/ 1976 w 1976"/>
                <a:gd name="T65" fmla="*/ 1176 h 2375"/>
                <a:gd name="T66" fmla="*/ 1972 w 1976"/>
                <a:gd name="T67" fmla="*/ 1147 h 2375"/>
                <a:gd name="T68" fmla="*/ 1952 w 1976"/>
                <a:gd name="T69" fmla="*/ 1126 h 2375"/>
                <a:gd name="T70" fmla="*/ 1927 w 1976"/>
                <a:gd name="T71" fmla="*/ 1129 h 2375"/>
                <a:gd name="T72" fmla="*/ 1900 w 1976"/>
                <a:gd name="T73" fmla="*/ 1155 h 2375"/>
                <a:gd name="T74" fmla="*/ 1877 w 1976"/>
                <a:gd name="T75" fmla="*/ 1190 h 2375"/>
                <a:gd name="T76" fmla="*/ 1835 w 1976"/>
                <a:gd name="T77" fmla="*/ 1227 h 2375"/>
                <a:gd name="T78" fmla="*/ 1782 w 1976"/>
                <a:gd name="T79" fmla="*/ 1245 h 2375"/>
                <a:gd name="T80" fmla="*/ 1728 w 1976"/>
                <a:gd name="T81" fmla="*/ 1241 h 2375"/>
                <a:gd name="T82" fmla="*/ 1662 w 1976"/>
                <a:gd name="T83" fmla="*/ 1206 h 2375"/>
                <a:gd name="T84" fmla="*/ 1613 w 1976"/>
                <a:gd name="T85" fmla="*/ 1145 h 2375"/>
                <a:gd name="T86" fmla="*/ 1584 w 1976"/>
                <a:gd name="T87" fmla="*/ 1063 h 2375"/>
                <a:gd name="T88" fmla="*/ 1581 w 1976"/>
                <a:gd name="T89" fmla="*/ 993 h 2375"/>
                <a:gd name="T90" fmla="*/ 1604 w 1976"/>
                <a:gd name="T91" fmla="*/ 907 h 2375"/>
                <a:gd name="T92" fmla="*/ 1649 w 1976"/>
                <a:gd name="T93" fmla="*/ 839 h 2375"/>
                <a:gd name="T94" fmla="*/ 1710 w 1976"/>
                <a:gd name="T95" fmla="*/ 797 h 2375"/>
                <a:gd name="T96" fmla="*/ 1765 w 1976"/>
                <a:gd name="T97" fmla="*/ 786 h 2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76" h="2375">
                  <a:moveTo>
                    <a:pt x="1765" y="786"/>
                  </a:moveTo>
                  <a:lnTo>
                    <a:pt x="1765" y="786"/>
                  </a:lnTo>
                  <a:lnTo>
                    <a:pt x="1782" y="788"/>
                  </a:lnTo>
                  <a:lnTo>
                    <a:pt x="1797" y="791"/>
                  </a:lnTo>
                  <a:lnTo>
                    <a:pt x="1810" y="794"/>
                  </a:lnTo>
                  <a:lnTo>
                    <a:pt x="1824" y="800"/>
                  </a:lnTo>
                  <a:lnTo>
                    <a:pt x="1835" y="806"/>
                  </a:lnTo>
                  <a:lnTo>
                    <a:pt x="1846" y="812"/>
                  </a:lnTo>
                  <a:lnTo>
                    <a:pt x="1855" y="819"/>
                  </a:lnTo>
                  <a:lnTo>
                    <a:pt x="1864" y="827"/>
                  </a:lnTo>
                  <a:lnTo>
                    <a:pt x="1877" y="842"/>
                  </a:lnTo>
                  <a:lnTo>
                    <a:pt x="1886" y="855"/>
                  </a:lnTo>
                  <a:lnTo>
                    <a:pt x="1894" y="867"/>
                  </a:lnTo>
                  <a:lnTo>
                    <a:pt x="1894" y="867"/>
                  </a:lnTo>
                  <a:lnTo>
                    <a:pt x="1900" y="877"/>
                  </a:lnTo>
                  <a:lnTo>
                    <a:pt x="1906" y="886"/>
                  </a:lnTo>
                  <a:lnTo>
                    <a:pt x="1913" y="894"/>
                  </a:lnTo>
                  <a:lnTo>
                    <a:pt x="1919" y="900"/>
                  </a:lnTo>
                  <a:lnTo>
                    <a:pt x="1927" y="904"/>
                  </a:lnTo>
                  <a:lnTo>
                    <a:pt x="1933" y="907"/>
                  </a:lnTo>
                  <a:lnTo>
                    <a:pt x="1940" y="907"/>
                  </a:lnTo>
                  <a:lnTo>
                    <a:pt x="1946" y="907"/>
                  </a:lnTo>
                  <a:lnTo>
                    <a:pt x="1952" y="906"/>
                  </a:lnTo>
                  <a:lnTo>
                    <a:pt x="1958" y="903"/>
                  </a:lnTo>
                  <a:lnTo>
                    <a:pt x="1963" y="898"/>
                  </a:lnTo>
                  <a:lnTo>
                    <a:pt x="1967" y="892"/>
                  </a:lnTo>
                  <a:lnTo>
                    <a:pt x="1972" y="886"/>
                  </a:lnTo>
                  <a:lnTo>
                    <a:pt x="1973" y="877"/>
                  </a:lnTo>
                  <a:lnTo>
                    <a:pt x="1976" y="867"/>
                  </a:lnTo>
                  <a:lnTo>
                    <a:pt x="1976" y="855"/>
                  </a:lnTo>
                  <a:lnTo>
                    <a:pt x="1976" y="0"/>
                  </a:lnTo>
                  <a:lnTo>
                    <a:pt x="0" y="0"/>
                  </a:lnTo>
                  <a:lnTo>
                    <a:pt x="0" y="1979"/>
                  </a:lnTo>
                  <a:lnTo>
                    <a:pt x="454" y="1979"/>
                  </a:lnTo>
                  <a:lnTo>
                    <a:pt x="454" y="1981"/>
                  </a:lnTo>
                  <a:lnTo>
                    <a:pt x="856" y="1981"/>
                  </a:lnTo>
                  <a:lnTo>
                    <a:pt x="856" y="1981"/>
                  </a:lnTo>
                  <a:lnTo>
                    <a:pt x="868" y="1981"/>
                  </a:lnTo>
                  <a:lnTo>
                    <a:pt x="877" y="1982"/>
                  </a:lnTo>
                  <a:lnTo>
                    <a:pt x="886" y="1985"/>
                  </a:lnTo>
                  <a:lnTo>
                    <a:pt x="894" y="1990"/>
                  </a:lnTo>
                  <a:lnTo>
                    <a:pt x="900" y="1994"/>
                  </a:lnTo>
                  <a:lnTo>
                    <a:pt x="904" y="1999"/>
                  </a:lnTo>
                  <a:lnTo>
                    <a:pt x="907" y="2005"/>
                  </a:lnTo>
                  <a:lnTo>
                    <a:pt x="909" y="2011"/>
                  </a:lnTo>
                  <a:lnTo>
                    <a:pt x="909" y="2017"/>
                  </a:lnTo>
                  <a:lnTo>
                    <a:pt x="907" y="2024"/>
                  </a:lnTo>
                  <a:lnTo>
                    <a:pt x="904" y="2030"/>
                  </a:lnTo>
                  <a:lnTo>
                    <a:pt x="900" y="2037"/>
                  </a:lnTo>
                  <a:lnTo>
                    <a:pt x="895" y="2043"/>
                  </a:lnTo>
                  <a:lnTo>
                    <a:pt x="888" y="2051"/>
                  </a:lnTo>
                  <a:lnTo>
                    <a:pt x="879" y="2057"/>
                  </a:lnTo>
                  <a:lnTo>
                    <a:pt x="868" y="2061"/>
                  </a:lnTo>
                  <a:lnTo>
                    <a:pt x="868" y="2061"/>
                  </a:lnTo>
                  <a:lnTo>
                    <a:pt x="855" y="2069"/>
                  </a:lnTo>
                  <a:lnTo>
                    <a:pt x="843" y="2079"/>
                  </a:lnTo>
                  <a:lnTo>
                    <a:pt x="828" y="2093"/>
                  </a:lnTo>
                  <a:lnTo>
                    <a:pt x="821" y="2102"/>
                  </a:lnTo>
                  <a:lnTo>
                    <a:pt x="813" y="2111"/>
                  </a:lnTo>
                  <a:lnTo>
                    <a:pt x="807" y="2121"/>
                  </a:lnTo>
                  <a:lnTo>
                    <a:pt x="800" y="2133"/>
                  </a:lnTo>
                  <a:lnTo>
                    <a:pt x="795" y="2145"/>
                  </a:lnTo>
                  <a:lnTo>
                    <a:pt x="791" y="2160"/>
                  </a:lnTo>
                  <a:lnTo>
                    <a:pt x="789" y="2175"/>
                  </a:lnTo>
                  <a:lnTo>
                    <a:pt x="788" y="2191"/>
                  </a:lnTo>
                  <a:lnTo>
                    <a:pt x="788" y="2191"/>
                  </a:lnTo>
                  <a:lnTo>
                    <a:pt x="789" y="2209"/>
                  </a:lnTo>
                  <a:lnTo>
                    <a:pt x="792" y="2229"/>
                  </a:lnTo>
                  <a:lnTo>
                    <a:pt x="798" y="2245"/>
                  </a:lnTo>
                  <a:lnTo>
                    <a:pt x="806" y="2263"/>
                  </a:lnTo>
                  <a:lnTo>
                    <a:pt x="816" y="2280"/>
                  </a:lnTo>
                  <a:lnTo>
                    <a:pt x="827" y="2295"/>
                  </a:lnTo>
                  <a:lnTo>
                    <a:pt x="840" y="2308"/>
                  </a:lnTo>
                  <a:lnTo>
                    <a:pt x="855" y="2321"/>
                  </a:lnTo>
                  <a:lnTo>
                    <a:pt x="871" y="2333"/>
                  </a:lnTo>
                  <a:lnTo>
                    <a:pt x="889" y="2344"/>
                  </a:lnTo>
                  <a:lnTo>
                    <a:pt x="907" y="2353"/>
                  </a:lnTo>
                  <a:lnTo>
                    <a:pt x="928" y="2360"/>
                  </a:lnTo>
                  <a:lnTo>
                    <a:pt x="949" y="2368"/>
                  </a:lnTo>
                  <a:lnTo>
                    <a:pt x="972" y="2372"/>
                  </a:lnTo>
                  <a:lnTo>
                    <a:pt x="994" y="2374"/>
                  </a:lnTo>
                  <a:lnTo>
                    <a:pt x="1018" y="2375"/>
                  </a:lnTo>
                  <a:lnTo>
                    <a:pt x="1018" y="2375"/>
                  </a:lnTo>
                  <a:lnTo>
                    <a:pt x="1040" y="2374"/>
                  </a:lnTo>
                  <a:lnTo>
                    <a:pt x="1063" y="2372"/>
                  </a:lnTo>
                  <a:lnTo>
                    <a:pt x="1085" y="2368"/>
                  </a:lnTo>
                  <a:lnTo>
                    <a:pt x="1106" y="2360"/>
                  </a:lnTo>
                  <a:lnTo>
                    <a:pt x="1127" y="2353"/>
                  </a:lnTo>
                  <a:lnTo>
                    <a:pt x="1145" y="2344"/>
                  </a:lnTo>
                  <a:lnTo>
                    <a:pt x="1163" y="2333"/>
                  </a:lnTo>
                  <a:lnTo>
                    <a:pt x="1179" y="2321"/>
                  </a:lnTo>
                  <a:lnTo>
                    <a:pt x="1194" y="2308"/>
                  </a:lnTo>
                  <a:lnTo>
                    <a:pt x="1208" y="2295"/>
                  </a:lnTo>
                  <a:lnTo>
                    <a:pt x="1218" y="2280"/>
                  </a:lnTo>
                  <a:lnTo>
                    <a:pt x="1229" y="2263"/>
                  </a:lnTo>
                  <a:lnTo>
                    <a:pt x="1236" y="2245"/>
                  </a:lnTo>
                  <a:lnTo>
                    <a:pt x="1242" y="2229"/>
                  </a:lnTo>
                  <a:lnTo>
                    <a:pt x="1245" y="2209"/>
                  </a:lnTo>
                  <a:lnTo>
                    <a:pt x="1247" y="2191"/>
                  </a:lnTo>
                  <a:lnTo>
                    <a:pt x="1247" y="2191"/>
                  </a:lnTo>
                  <a:lnTo>
                    <a:pt x="1245" y="2175"/>
                  </a:lnTo>
                  <a:lnTo>
                    <a:pt x="1244" y="2160"/>
                  </a:lnTo>
                  <a:lnTo>
                    <a:pt x="1239" y="2145"/>
                  </a:lnTo>
                  <a:lnTo>
                    <a:pt x="1235" y="2133"/>
                  </a:lnTo>
                  <a:lnTo>
                    <a:pt x="1229" y="2121"/>
                  </a:lnTo>
                  <a:lnTo>
                    <a:pt x="1221" y="2111"/>
                  </a:lnTo>
                  <a:lnTo>
                    <a:pt x="1214" y="2102"/>
                  </a:lnTo>
                  <a:lnTo>
                    <a:pt x="1206" y="2093"/>
                  </a:lnTo>
                  <a:lnTo>
                    <a:pt x="1191" y="2079"/>
                  </a:lnTo>
                  <a:lnTo>
                    <a:pt x="1179" y="2069"/>
                  </a:lnTo>
                  <a:lnTo>
                    <a:pt x="1166" y="2061"/>
                  </a:lnTo>
                  <a:lnTo>
                    <a:pt x="1166" y="2061"/>
                  </a:lnTo>
                  <a:lnTo>
                    <a:pt x="1155" y="2057"/>
                  </a:lnTo>
                  <a:lnTo>
                    <a:pt x="1146" y="2051"/>
                  </a:lnTo>
                  <a:lnTo>
                    <a:pt x="1139" y="2043"/>
                  </a:lnTo>
                  <a:lnTo>
                    <a:pt x="1134" y="2037"/>
                  </a:lnTo>
                  <a:lnTo>
                    <a:pt x="1130" y="2030"/>
                  </a:lnTo>
                  <a:lnTo>
                    <a:pt x="1127" y="2024"/>
                  </a:lnTo>
                  <a:lnTo>
                    <a:pt x="1125" y="2017"/>
                  </a:lnTo>
                  <a:lnTo>
                    <a:pt x="1125" y="2011"/>
                  </a:lnTo>
                  <a:lnTo>
                    <a:pt x="1127" y="2005"/>
                  </a:lnTo>
                  <a:lnTo>
                    <a:pt x="1130" y="1999"/>
                  </a:lnTo>
                  <a:lnTo>
                    <a:pt x="1134" y="1994"/>
                  </a:lnTo>
                  <a:lnTo>
                    <a:pt x="1140" y="1990"/>
                  </a:lnTo>
                  <a:lnTo>
                    <a:pt x="1148" y="1985"/>
                  </a:lnTo>
                  <a:lnTo>
                    <a:pt x="1157" y="1982"/>
                  </a:lnTo>
                  <a:lnTo>
                    <a:pt x="1166" y="1981"/>
                  </a:lnTo>
                  <a:lnTo>
                    <a:pt x="1178" y="1981"/>
                  </a:lnTo>
                  <a:lnTo>
                    <a:pt x="1429" y="1981"/>
                  </a:lnTo>
                  <a:lnTo>
                    <a:pt x="1429" y="1979"/>
                  </a:lnTo>
                  <a:lnTo>
                    <a:pt x="1976" y="1979"/>
                  </a:lnTo>
                  <a:lnTo>
                    <a:pt x="1976" y="1176"/>
                  </a:lnTo>
                  <a:lnTo>
                    <a:pt x="1976" y="1176"/>
                  </a:lnTo>
                  <a:lnTo>
                    <a:pt x="1976" y="1166"/>
                  </a:lnTo>
                  <a:lnTo>
                    <a:pt x="1973" y="1155"/>
                  </a:lnTo>
                  <a:lnTo>
                    <a:pt x="1972" y="1147"/>
                  </a:lnTo>
                  <a:lnTo>
                    <a:pt x="1967" y="1139"/>
                  </a:lnTo>
                  <a:lnTo>
                    <a:pt x="1963" y="1133"/>
                  </a:lnTo>
                  <a:lnTo>
                    <a:pt x="1958" y="1129"/>
                  </a:lnTo>
                  <a:lnTo>
                    <a:pt x="1952" y="1126"/>
                  </a:lnTo>
                  <a:lnTo>
                    <a:pt x="1946" y="1124"/>
                  </a:lnTo>
                  <a:lnTo>
                    <a:pt x="1940" y="1124"/>
                  </a:lnTo>
                  <a:lnTo>
                    <a:pt x="1933" y="1126"/>
                  </a:lnTo>
                  <a:lnTo>
                    <a:pt x="1927" y="1129"/>
                  </a:lnTo>
                  <a:lnTo>
                    <a:pt x="1919" y="1133"/>
                  </a:lnTo>
                  <a:lnTo>
                    <a:pt x="1913" y="1139"/>
                  </a:lnTo>
                  <a:lnTo>
                    <a:pt x="1906" y="1147"/>
                  </a:lnTo>
                  <a:lnTo>
                    <a:pt x="1900" y="1155"/>
                  </a:lnTo>
                  <a:lnTo>
                    <a:pt x="1894" y="1164"/>
                  </a:lnTo>
                  <a:lnTo>
                    <a:pt x="1894" y="1164"/>
                  </a:lnTo>
                  <a:lnTo>
                    <a:pt x="1886" y="1178"/>
                  </a:lnTo>
                  <a:lnTo>
                    <a:pt x="1877" y="1190"/>
                  </a:lnTo>
                  <a:lnTo>
                    <a:pt x="1864" y="1205"/>
                  </a:lnTo>
                  <a:lnTo>
                    <a:pt x="1855" y="1212"/>
                  </a:lnTo>
                  <a:lnTo>
                    <a:pt x="1846" y="1220"/>
                  </a:lnTo>
                  <a:lnTo>
                    <a:pt x="1835" y="1227"/>
                  </a:lnTo>
                  <a:lnTo>
                    <a:pt x="1824" y="1233"/>
                  </a:lnTo>
                  <a:lnTo>
                    <a:pt x="1810" y="1238"/>
                  </a:lnTo>
                  <a:lnTo>
                    <a:pt x="1797" y="1242"/>
                  </a:lnTo>
                  <a:lnTo>
                    <a:pt x="1782" y="1245"/>
                  </a:lnTo>
                  <a:lnTo>
                    <a:pt x="1765" y="1245"/>
                  </a:lnTo>
                  <a:lnTo>
                    <a:pt x="1765" y="1245"/>
                  </a:lnTo>
                  <a:lnTo>
                    <a:pt x="1746" y="1244"/>
                  </a:lnTo>
                  <a:lnTo>
                    <a:pt x="1728" y="1241"/>
                  </a:lnTo>
                  <a:lnTo>
                    <a:pt x="1710" y="1235"/>
                  </a:lnTo>
                  <a:lnTo>
                    <a:pt x="1693" y="1227"/>
                  </a:lnTo>
                  <a:lnTo>
                    <a:pt x="1677" y="1218"/>
                  </a:lnTo>
                  <a:lnTo>
                    <a:pt x="1662" y="1206"/>
                  </a:lnTo>
                  <a:lnTo>
                    <a:pt x="1649" y="1193"/>
                  </a:lnTo>
                  <a:lnTo>
                    <a:pt x="1635" y="1178"/>
                  </a:lnTo>
                  <a:lnTo>
                    <a:pt x="1623" y="1161"/>
                  </a:lnTo>
                  <a:lnTo>
                    <a:pt x="1613" y="1145"/>
                  </a:lnTo>
                  <a:lnTo>
                    <a:pt x="1604" y="1126"/>
                  </a:lnTo>
                  <a:lnTo>
                    <a:pt x="1595" y="1105"/>
                  </a:lnTo>
                  <a:lnTo>
                    <a:pt x="1589" y="1084"/>
                  </a:lnTo>
                  <a:lnTo>
                    <a:pt x="1584" y="1063"/>
                  </a:lnTo>
                  <a:lnTo>
                    <a:pt x="1581" y="1039"/>
                  </a:lnTo>
                  <a:lnTo>
                    <a:pt x="1581" y="1016"/>
                  </a:lnTo>
                  <a:lnTo>
                    <a:pt x="1581" y="1016"/>
                  </a:lnTo>
                  <a:lnTo>
                    <a:pt x="1581" y="993"/>
                  </a:lnTo>
                  <a:lnTo>
                    <a:pt x="1584" y="970"/>
                  </a:lnTo>
                  <a:lnTo>
                    <a:pt x="1589" y="948"/>
                  </a:lnTo>
                  <a:lnTo>
                    <a:pt x="1595" y="927"/>
                  </a:lnTo>
                  <a:lnTo>
                    <a:pt x="1604" y="907"/>
                  </a:lnTo>
                  <a:lnTo>
                    <a:pt x="1613" y="888"/>
                  </a:lnTo>
                  <a:lnTo>
                    <a:pt x="1623" y="870"/>
                  </a:lnTo>
                  <a:lnTo>
                    <a:pt x="1635" y="854"/>
                  </a:lnTo>
                  <a:lnTo>
                    <a:pt x="1649" y="839"/>
                  </a:lnTo>
                  <a:lnTo>
                    <a:pt x="1662" y="825"/>
                  </a:lnTo>
                  <a:lnTo>
                    <a:pt x="1677" y="815"/>
                  </a:lnTo>
                  <a:lnTo>
                    <a:pt x="1693" y="804"/>
                  </a:lnTo>
                  <a:lnTo>
                    <a:pt x="1710" y="797"/>
                  </a:lnTo>
                  <a:lnTo>
                    <a:pt x="1728" y="791"/>
                  </a:lnTo>
                  <a:lnTo>
                    <a:pt x="1746" y="788"/>
                  </a:lnTo>
                  <a:lnTo>
                    <a:pt x="1765" y="786"/>
                  </a:lnTo>
                  <a:lnTo>
                    <a:pt x="1765" y="786"/>
                  </a:lnTo>
                  <a:close/>
                </a:path>
              </a:pathLst>
            </a:custGeom>
            <a:solidFill>
              <a:srgbClr val="0070C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endParaRPr lang="en-GB">
                <a:cs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8944132-0C05-5DF5-9109-9B53C5466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8344" y="81282"/>
              <a:ext cx="3360322" cy="2174031"/>
            </a:xfrm>
            <a:custGeom>
              <a:avLst/>
              <a:gdLst>
                <a:gd name="T0" fmla="*/ 1586 w 2377"/>
                <a:gd name="T1" fmla="*/ 1797 h 1975"/>
                <a:gd name="T2" fmla="*/ 1564 w 2377"/>
                <a:gd name="T3" fmla="*/ 1845 h 1975"/>
                <a:gd name="T4" fmla="*/ 1522 w 2377"/>
                <a:gd name="T5" fmla="*/ 1886 h 1975"/>
                <a:gd name="T6" fmla="*/ 1489 w 2377"/>
                <a:gd name="T7" fmla="*/ 1906 h 1975"/>
                <a:gd name="T8" fmla="*/ 1470 w 2377"/>
                <a:gd name="T9" fmla="*/ 1933 h 1975"/>
                <a:gd name="T10" fmla="*/ 1473 w 2377"/>
                <a:gd name="T11" fmla="*/ 1957 h 1975"/>
                <a:gd name="T12" fmla="*/ 1500 w 2377"/>
                <a:gd name="T13" fmla="*/ 1973 h 1975"/>
                <a:gd name="T14" fmla="*/ 2377 w 2377"/>
                <a:gd name="T15" fmla="*/ 0 h 1975"/>
                <a:gd name="T16" fmla="*/ 395 w 2377"/>
                <a:gd name="T17" fmla="*/ 855 h 1975"/>
                <a:gd name="T18" fmla="*/ 390 w 2377"/>
                <a:gd name="T19" fmla="*/ 886 h 1975"/>
                <a:gd name="T20" fmla="*/ 371 w 2377"/>
                <a:gd name="T21" fmla="*/ 907 h 1975"/>
                <a:gd name="T22" fmla="*/ 346 w 2377"/>
                <a:gd name="T23" fmla="*/ 904 h 1975"/>
                <a:gd name="T24" fmla="*/ 320 w 2377"/>
                <a:gd name="T25" fmla="*/ 877 h 1975"/>
                <a:gd name="T26" fmla="*/ 298 w 2377"/>
                <a:gd name="T27" fmla="*/ 842 h 1975"/>
                <a:gd name="T28" fmla="*/ 254 w 2377"/>
                <a:gd name="T29" fmla="*/ 806 h 1975"/>
                <a:gd name="T30" fmla="*/ 201 w 2377"/>
                <a:gd name="T31" fmla="*/ 788 h 1975"/>
                <a:gd name="T32" fmla="*/ 148 w 2377"/>
                <a:gd name="T33" fmla="*/ 792 h 1975"/>
                <a:gd name="T34" fmla="*/ 83 w 2377"/>
                <a:gd name="T35" fmla="*/ 827 h 1975"/>
                <a:gd name="T36" fmla="*/ 32 w 2377"/>
                <a:gd name="T37" fmla="*/ 888 h 1975"/>
                <a:gd name="T38" fmla="*/ 5 w 2377"/>
                <a:gd name="T39" fmla="*/ 970 h 1975"/>
                <a:gd name="T40" fmla="*/ 2 w 2377"/>
                <a:gd name="T41" fmla="*/ 1040 h 1975"/>
                <a:gd name="T42" fmla="*/ 23 w 2377"/>
                <a:gd name="T43" fmla="*/ 1126 h 1975"/>
                <a:gd name="T44" fmla="*/ 68 w 2377"/>
                <a:gd name="T45" fmla="*/ 1193 h 1975"/>
                <a:gd name="T46" fmla="*/ 130 w 2377"/>
                <a:gd name="T47" fmla="*/ 1236 h 1975"/>
                <a:gd name="T48" fmla="*/ 184 w 2377"/>
                <a:gd name="T49" fmla="*/ 1245 h 1975"/>
                <a:gd name="T50" fmla="*/ 243 w 2377"/>
                <a:gd name="T51" fmla="*/ 1233 h 1975"/>
                <a:gd name="T52" fmla="*/ 283 w 2377"/>
                <a:gd name="T53" fmla="*/ 1206 h 1975"/>
                <a:gd name="T54" fmla="*/ 314 w 2377"/>
                <a:gd name="T55" fmla="*/ 1166 h 1975"/>
                <a:gd name="T56" fmla="*/ 340 w 2377"/>
                <a:gd name="T57" fmla="*/ 1133 h 1975"/>
                <a:gd name="T58" fmla="*/ 365 w 2377"/>
                <a:gd name="T59" fmla="*/ 1124 h 1975"/>
                <a:gd name="T60" fmla="*/ 388 w 2377"/>
                <a:gd name="T61" fmla="*/ 1139 h 1975"/>
                <a:gd name="T62" fmla="*/ 395 w 2377"/>
                <a:gd name="T63" fmla="*/ 1178 h 1975"/>
                <a:gd name="T64" fmla="*/ 1199 w 2377"/>
                <a:gd name="T65" fmla="*/ 1975 h 1975"/>
                <a:gd name="T66" fmla="*/ 1229 w 2377"/>
                <a:gd name="T67" fmla="*/ 1970 h 1975"/>
                <a:gd name="T68" fmla="*/ 1250 w 2377"/>
                <a:gd name="T69" fmla="*/ 1951 h 1975"/>
                <a:gd name="T70" fmla="*/ 1247 w 2377"/>
                <a:gd name="T71" fmla="*/ 1925 h 1975"/>
                <a:gd name="T72" fmla="*/ 1222 w 2377"/>
                <a:gd name="T73" fmla="*/ 1900 h 1975"/>
                <a:gd name="T74" fmla="*/ 1186 w 2377"/>
                <a:gd name="T75" fmla="*/ 1878 h 1975"/>
                <a:gd name="T76" fmla="*/ 1150 w 2377"/>
                <a:gd name="T77" fmla="*/ 1834 h 1975"/>
                <a:gd name="T78" fmla="*/ 1132 w 2377"/>
                <a:gd name="T79" fmla="*/ 1780 h 1975"/>
                <a:gd name="T80" fmla="*/ 1135 w 2377"/>
                <a:gd name="T81" fmla="*/ 1728 h 1975"/>
                <a:gd name="T82" fmla="*/ 1169 w 2377"/>
                <a:gd name="T83" fmla="*/ 1662 h 1975"/>
                <a:gd name="T84" fmla="*/ 1232 w 2377"/>
                <a:gd name="T85" fmla="*/ 1611 h 1975"/>
                <a:gd name="T86" fmla="*/ 1314 w 2377"/>
                <a:gd name="T87" fmla="*/ 1585 h 1975"/>
                <a:gd name="T88" fmla="*/ 1383 w 2377"/>
                <a:gd name="T89" fmla="*/ 1582 h 1975"/>
                <a:gd name="T90" fmla="*/ 1470 w 2377"/>
                <a:gd name="T91" fmla="*/ 1602 h 1975"/>
                <a:gd name="T92" fmla="*/ 1537 w 2377"/>
                <a:gd name="T93" fmla="*/ 1647 h 1975"/>
                <a:gd name="T94" fmla="*/ 1579 w 2377"/>
                <a:gd name="T95" fmla="*/ 1710 h 1975"/>
                <a:gd name="T96" fmla="*/ 1589 w 2377"/>
                <a:gd name="T97" fmla="*/ 1764 h 1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77" h="1975">
                  <a:moveTo>
                    <a:pt x="1589" y="1764"/>
                  </a:moveTo>
                  <a:lnTo>
                    <a:pt x="1589" y="1764"/>
                  </a:lnTo>
                  <a:lnTo>
                    <a:pt x="1588" y="1780"/>
                  </a:lnTo>
                  <a:lnTo>
                    <a:pt x="1586" y="1797"/>
                  </a:lnTo>
                  <a:lnTo>
                    <a:pt x="1582" y="1810"/>
                  </a:lnTo>
                  <a:lnTo>
                    <a:pt x="1577" y="1822"/>
                  </a:lnTo>
                  <a:lnTo>
                    <a:pt x="1571" y="1834"/>
                  </a:lnTo>
                  <a:lnTo>
                    <a:pt x="1564" y="1845"/>
                  </a:lnTo>
                  <a:lnTo>
                    <a:pt x="1556" y="1855"/>
                  </a:lnTo>
                  <a:lnTo>
                    <a:pt x="1549" y="1863"/>
                  </a:lnTo>
                  <a:lnTo>
                    <a:pt x="1534" y="1878"/>
                  </a:lnTo>
                  <a:lnTo>
                    <a:pt x="1522" y="1886"/>
                  </a:lnTo>
                  <a:lnTo>
                    <a:pt x="1509" y="1894"/>
                  </a:lnTo>
                  <a:lnTo>
                    <a:pt x="1509" y="1894"/>
                  </a:lnTo>
                  <a:lnTo>
                    <a:pt x="1498" y="1900"/>
                  </a:lnTo>
                  <a:lnTo>
                    <a:pt x="1489" y="1906"/>
                  </a:lnTo>
                  <a:lnTo>
                    <a:pt x="1483" y="1912"/>
                  </a:lnTo>
                  <a:lnTo>
                    <a:pt x="1477" y="1919"/>
                  </a:lnTo>
                  <a:lnTo>
                    <a:pt x="1473" y="1925"/>
                  </a:lnTo>
                  <a:lnTo>
                    <a:pt x="1470" y="1933"/>
                  </a:lnTo>
                  <a:lnTo>
                    <a:pt x="1468" y="1939"/>
                  </a:lnTo>
                  <a:lnTo>
                    <a:pt x="1468" y="1945"/>
                  </a:lnTo>
                  <a:lnTo>
                    <a:pt x="1470" y="1951"/>
                  </a:lnTo>
                  <a:lnTo>
                    <a:pt x="1473" y="1957"/>
                  </a:lnTo>
                  <a:lnTo>
                    <a:pt x="1477" y="1963"/>
                  </a:lnTo>
                  <a:lnTo>
                    <a:pt x="1483" y="1967"/>
                  </a:lnTo>
                  <a:lnTo>
                    <a:pt x="1491" y="1970"/>
                  </a:lnTo>
                  <a:lnTo>
                    <a:pt x="1500" y="1973"/>
                  </a:lnTo>
                  <a:lnTo>
                    <a:pt x="1509" y="1975"/>
                  </a:lnTo>
                  <a:lnTo>
                    <a:pt x="1521" y="1975"/>
                  </a:lnTo>
                  <a:lnTo>
                    <a:pt x="2377" y="1975"/>
                  </a:lnTo>
                  <a:lnTo>
                    <a:pt x="2377" y="0"/>
                  </a:lnTo>
                  <a:lnTo>
                    <a:pt x="398" y="0"/>
                  </a:lnTo>
                  <a:lnTo>
                    <a:pt x="398" y="454"/>
                  </a:lnTo>
                  <a:lnTo>
                    <a:pt x="395" y="454"/>
                  </a:lnTo>
                  <a:lnTo>
                    <a:pt x="395" y="855"/>
                  </a:lnTo>
                  <a:lnTo>
                    <a:pt x="395" y="855"/>
                  </a:lnTo>
                  <a:lnTo>
                    <a:pt x="395" y="867"/>
                  </a:lnTo>
                  <a:lnTo>
                    <a:pt x="393" y="877"/>
                  </a:lnTo>
                  <a:lnTo>
                    <a:pt x="390" y="886"/>
                  </a:lnTo>
                  <a:lnTo>
                    <a:pt x="388" y="894"/>
                  </a:lnTo>
                  <a:lnTo>
                    <a:pt x="383" y="900"/>
                  </a:lnTo>
                  <a:lnTo>
                    <a:pt x="377" y="904"/>
                  </a:lnTo>
                  <a:lnTo>
                    <a:pt x="371" y="907"/>
                  </a:lnTo>
                  <a:lnTo>
                    <a:pt x="365" y="909"/>
                  </a:lnTo>
                  <a:lnTo>
                    <a:pt x="359" y="909"/>
                  </a:lnTo>
                  <a:lnTo>
                    <a:pt x="353" y="907"/>
                  </a:lnTo>
                  <a:lnTo>
                    <a:pt x="346" y="904"/>
                  </a:lnTo>
                  <a:lnTo>
                    <a:pt x="340" y="900"/>
                  </a:lnTo>
                  <a:lnTo>
                    <a:pt x="332" y="894"/>
                  </a:lnTo>
                  <a:lnTo>
                    <a:pt x="326" y="886"/>
                  </a:lnTo>
                  <a:lnTo>
                    <a:pt x="320" y="877"/>
                  </a:lnTo>
                  <a:lnTo>
                    <a:pt x="314" y="867"/>
                  </a:lnTo>
                  <a:lnTo>
                    <a:pt x="314" y="867"/>
                  </a:lnTo>
                  <a:lnTo>
                    <a:pt x="307" y="855"/>
                  </a:lnTo>
                  <a:lnTo>
                    <a:pt x="298" y="842"/>
                  </a:lnTo>
                  <a:lnTo>
                    <a:pt x="283" y="827"/>
                  </a:lnTo>
                  <a:lnTo>
                    <a:pt x="275" y="819"/>
                  </a:lnTo>
                  <a:lnTo>
                    <a:pt x="265" y="813"/>
                  </a:lnTo>
                  <a:lnTo>
                    <a:pt x="254" y="806"/>
                  </a:lnTo>
                  <a:lnTo>
                    <a:pt x="243" y="800"/>
                  </a:lnTo>
                  <a:lnTo>
                    <a:pt x="231" y="795"/>
                  </a:lnTo>
                  <a:lnTo>
                    <a:pt x="217" y="791"/>
                  </a:lnTo>
                  <a:lnTo>
                    <a:pt x="201" y="788"/>
                  </a:lnTo>
                  <a:lnTo>
                    <a:pt x="184" y="788"/>
                  </a:lnTo>
                  <a:lnTo>
                    <a:pt x="184" y="788"/>
                  </a:lnTo>
                  <a:lnTo>
                    <a:pt x="166" y="788"/>
                  </a:lnTo>
                  <a:lnTo>
                    <a:pt x="148" y="792"/>
                  </a:lnTo>
                  <a:lnTo>
                    <a:pt x="130" y="797"/>
                  </a:lnTo>
                  <a:lnTo>
                    <a:pt x="112" y="806"/>
                  </a:lnTo>
                  <a:lnTo>
                    <a:pt x="98" y="815"/>
                  </a:lnTo>
                  <a:lnTo>
                    <a:pt x="83" y="827"/>
                  </a:lnTo>
                  <a:lnTo>
                    <a:pt x="68" y="840"/>
                  </a:lnTo>
                  <a:lnTo>
                    <a:pt x="54" y="855"/>
                  </a:lnTo>
                  <a:lnTo>
                    <a:pt x="42" y="870"/>
                  </a:lnTo>
                  <a:lnTo>
                    <a:pt x="32" y="888"/>
                  </a:lnTo>
                  <a:lnTo>
                    <a:pt x="23" y="907"/>
                  </a:lnTo>
                  <a:lnTo>
                    <a:pt x="15" y="927"/>
                  </a:lnTo>
                  <a:lnTo>
                    <a:pt x="9" y="948"/>
                  </a:lnTo>
                  <a:lnTo>
                    <a:pt x="5" y="970"/>
                  </a:lnTo>
                  <a:lnTo>
                    <a:pt x="2" y="993"/>
                  </a:lnTo>
                  <a:lnTo>
                    <a:pt x="0" y="1016"/>
                  </a:lnTo>
                  <a:lnTo>
                    <a:pt x="0" y="1016"/>
                  </a:lnTo>
                  <a:lnTo>
                    <a:pt x="2" y="1040"/>
                  </a:lnTo>
                  <a:lnTo>
                    <a:pt x="5" y="1063"/>
                  </a:lnTo>
                  <a:lnTo>
                    <a:pt x="9" y="1085"/>
                  </a:lnTo>
                  <a:lnTo>
                    <a:pt x="15" y="1106"/>
                  </a:lnTo>
                  <a:lnTo>
                    <a:pt x="23" y="1126"/>
                  </a:lnTo>
                  <a:lnTo>
                    <a:pt x="32" y="1145"/>
                  </a:lnTo>
                  <a:lnTo>
                    <a:pt x="42" y="1163"/>
                  </a:lnTo>
                  <a:lnTo>
                    <a:pt x="54" y="1179"/>
                  </a:lnTo>
                  <a:lnTo>
                    <a:pt x="68" y="1193"/>
                  </a:lnTo>
                  <a:lnTo>
                    <a:pt x="83" y="1206"/>
                  </a:lnTo>
                  <a:lnTo>
                    <a:pt x="98" y="1218"/>
                  </a:lnTo>
                  <a:lnTo>
                    <a:pt x="112" y="1227"/>
                  </a:lnTo>
                  <a:lnTo>
                    <a:pt x="130" y="1236"/>
                  </a:lnTo>
                  <a:lnTo>
                    <a:pt x="148" y="1241"/>
                  </a:lnTo>
                  <a:lnTo>
                    <a:pt x="166" y="1245"/>
                  </a:lnTo>
                  <a:lnTo>
                    <a:pt x="184" y="1245"/>
                  </a:lnTo>
                  <a:lnTo>
                    <a:pt x="184" y="1245"/>
                  </a:lnTo>
                  <a:lnTo>
                    <a:pt x="201" y="1245"/>
                  </a:lnTo>
                  <a:lnTo>
                    <a:pt x="217" y="1242"/>
                  </a:lnTo>
                  <a:lnTo>
                    <a:pt x="231" y="1239"/>
                  </a:lnTo>
                  <a:lnTo>
                    <a:pt x="243" y="1233"/>
                  </a:lnTo>
                  <a:lnTo>
                    <a:pt x="254" y="1227"/>
                  </a:lnTo>
                  <a:lnTo>
                    <a:pt x="265" y="1220"/>
                  </a:lnTo>
                  <a:lnTo>
                    <a:pt x="275" y="1214"/>
                  </a:lnTo>
                  <a:lnTo>
                    <a:pt x="283" y="1206"/>
                  </a:lnTo>
                  <a:lnTo>
                    <a:pt x="298" y="1191"/>
                  </a:lnTo>
                  <a:lnTo>
                    <a:pt x="307" y="1178"/>
                  </a:lnTo>
                  <a:lnTo>
                    <a:pt x="314" y="1166"/>
                  </a:lnTo>
                  <a:lnTo>
                    <a:pt x="314" y="1166"/>
                  </a:lnTo>
                  <a:lnTo>
                    <a:pt x="320" y="1155"/>
                  </a:lnTo>
                  <a:lnTo>
                    <a:pt x="326" y="1147"/>
                  </a:lnTo>
                  <a:lnTo>
                    <a:pt x="332" y="1139"/>
                  </a:lnTo>
                  <a:lnTo>
                    <a:pt x="340" y="1133"/>
                  </a:lnTo>
                  <a:lnTo>
                    <a:pt x="346" y="1129"/>
                  </a:lnTo>
                  <a:lnTo>
                    <a:pt x="353" y="1126"/>
                  </a:lnTo>
                  <a:lnTo>
                    <a:pt x="359" y="1124"/>
                  </a:lnTo>
                  <a:lnTo>
                    <a:pt x="365" y="1124"/>
                  </a:lnTo>
                  <a:lnTo>
                    <a:pt x="371" y="1126"/>
                  </a:lnTo>
                  <a:lnTo>
                    <a:pt x="377" y="1129"/>
                  </a:lnTo>
                  <a:lnTo>
                    <a:pt x="383" y="1133"/>
                  </a:lnTo>
                  <a:lnTo>
                    <a:pt x="388" y="1139"/>
                  </a:lnTo>
                  <a:lnTo>
                    <a:pt x="390" y="1147"/>
                  </a:lnTo>
                  <a:lnTo>
                    <a:pt x="393" y="1155"/>
                  </a:lnTo>
                  <a:lnTo>
                    <a:pt x="395" y="1166"/>
                  </a:lnTo>
                  <a:lnTo>
                    <a:pt x="395" y="1178"/>
                  </a:lnTo>
                  <a:lnTo>
                    <a:pt x="395" y="1429"/>
                  </a:lnTo>
                  <a:lnTo>
                    <a:pt x="398" y="1429"/>
                  </a:lnTo>
                  <a:lnTo>
                    <a:pt x="398" y="1975"/>
                  </a:lnTo>
                  <a:lnTo>
                    <a:pt x="1199" y="1975"/>
                  </a:lnTo>
                  <a:lnTo>
                    <a:pt x="1199" y="1975"/>
                  </a:lnTo>
                  <a:lnTo>
                    <a:pt x="1211" y="1975"/>
                  </a:lnTo>
                  <a:lnTo>
                    <a:pt x="1220" y="1973"/>
                  </a:lnTo>
                  <a:lnTo>
                    <a:pt x="1229" y="1970"/>
                  </a:lnTo>
                  <a:lnTo>
                    <a:pt x="1237" y="1967"/>
                  </a:lnTo>
                  <a:lnTo>
                    <a:pt x="1242" y="1963"/>
                  </a:lnTo>
                  <a:lnTo>
                    <a:pt x="1247" y="1957"/>
                  </a:lnTo>
                  <a:lnTo>
                    <a:pt x="1250" y="1951"/>
                  </a:lnTo>
                  <a:lnTo>
                    <a:pt x="1251" y="1945"/>
                  </a:lnTo>
                  <a:lnTo>
                    <a:pt x="1251" y="1939"/>
                  </a:lnTo>
                  <a:lnTo>
                    <a:pt x="1250" y="1933"/>
                  </a:lnTo>
                  <a:lnTo>
                    <a:pt x="1247" y="1925"/>
                  </a:lnTo>
                  <a:lnTo>
                    <a:pt x="1242" y="1919"/>
                  </a:lnTo>
                  <a:lnTo>
                    <a:pt x="1238" y="1912"/>
                  </a:lnTo>
                  <a:lnTo>
                    <a:pt x="1231" y="1906"/>
                  </a:lnTo>
                  <a:lnTo>
                    <a:pt x="1222" y="1900"/>
                  </a:lnTo>
                  <a:lnTo>
                    <a:pt x="1211" y="1894"/>
                  </a:lnTo>
                  <a:lnTo>
                    <a:pt x="1211" y="1894"/>
                  </a:lnTo>
                  <a:lnTo>
                    <a:pt x="1198" y="1886"/>
                  </a:lnTo>
                  <a:lnTo>
                    <a:pt x="1186" y="1878"/>
                  </a:lnTo>
                  <a:lnTo>
                    <a:pt x="1171" y="1863"/>
                  </a:lnTo>
                  <a:lnTo>
                    <a:pt x="1163" y="1855"/>
                  </a:lnTo>
                  <a:lnTo>
                    <a:pt x="1156" y="1845"/>
                  </a:lnTo>
                  <a:lnTo>
                    <a:pt x="1150" y="1834"/>
                  </a:lnTo>
                  <a:lnTo>
                    <a:pt x="1142" y="1822"/>
                  </a:lnTo>
                  <a:lnTo>
                    <a:pt x="1138" y="1810"/>
                  </a:lnTo>
                  <a:lnTo>
                    <a:pt x="1133" y="1797"/>
                  </a:lnTo>
                  <a:lnTo>
                    <a:pt x="1132" y="1780"/>
                  </a:lnTo>
                  <a:lnTo>
                    <a:pt x="1130" y="1764"/>
                  </a:lnTo>
                  <a:lnTo>
                    <a:pt x="1130" y="1764"/>
                  </a:lnTo>
                  <a:lnTo>
                    <a:pt x="1132" y="1746"/>
                  </a:lnTo>
                  <a:lnTo>
                    <a:pt x="1135" y="1728"/>
                  </a:lnTo>
                  <a:lnTo>
                    <a:pt x="1141" y="1710"/>
                  </a:lnTo>
                  <a:lnTo>
                    <a:pt x="1148" y="1692"/>
                  </a:lnTo>
                  <a:lnTo>
                    <a:pt x="1159" y="1677"/>
                  </a:lnTo>
                  <a:lnTo>
                    <a:pt x="1169" y="1662"/>
                  </a:lnTo>
                  <a:lnTo>
                    <a:pt x="1183" y="1647"/>
                  </a:lnTo>
                  <a:lnTo>
                    <a:pt x="1198" y="1634"/>
                  </a:lnTo>
                  <a:lnTo>
                    <a:pt x="1214" y="1622"/>
                  </a:lnTo>
                  <a:lnTo>
                    <a:pt x="1232" y="1611"/>
                  </a:lnTo>
                  <a:lnTo>
                    <a:pt x="1250" y="1602"/>
                  </a:lnTo>
                  <a:lnTo>
                    <a:pt x="1271" y="1595"/>
                  </a:lnTo>
                  <a:lnTo>
                    <a:pt x="1292" y="1589"/>
                  </a:lnTo>
                  <a:lnTo>
                    <a:pt x="1314" y="1585"/>
                  </a:lnTo>
                  <a:lnTo>
                    <a:pt x="1337" y="1582"/>
                  </a:lnTo>
                  <a:lnTo>
                    <a:pt x="1361" y="1580"/>
                  </a:lnTo>
                  <a:lnTo>
                    <a:pt x="1361" y="1580"/>
                  </a:lnTo>
                  <a:lnTo>
                    <a:pt x="1383" y="1582"/>
                  </a:lnTo>
                  <a:lnTo>
                    <a:pt x="1405" y="1585"/>
                  </a:lnTo>
                  <a:lnTo>
                    <a:pt x="1428" y="1589"/>
                  </a:lnTo>
                  <a:lnTo>
                    <a:pt x="1449" y="1595"/>
                  </a:lnTo>
                  <a:lnTo>
                    <a:pt x="1470" y="1602"/>
                  </a:lnTo>
                  <a:lnTo>
                    <a:pt x="1488" y="1611"/>
                  </a:lnTo>
                  <a:lnTo>
                    <a:pt x="1506" y="1622"/>
                  </a:lnTo>
                  <a:lnTo>
                    <a:pt x="1522" y="1634"/>
                  </a:lnTo>
                  <a:lnTo>
                    <a:pt x="1537" y="1647"/>
                  </a:lnTo>
                  <a:lnTo>
                    <a:pt x="1550" y="1662"/>
                  </a:lnTo>
                  <a:lnTo>
                    <a:pt x="1561" y="1677"/>
                  </a:lnTo>
                  <a:lnTo>
                    <a:pt x="1571" y="1692"/>
                  </a:lnTo>
                  <a:lnTo>
                    <a:pt x="1579" y="1710"/>
                  </a:lnTo>
                  <a:lnTo>
                    <a:pt x="1585" y="1728"/>
                  </a:lnTo>
                  <a:lnTo>
                    <a:pt x="1588" y="1746"/>
                  </a:lnTo>
                  <a:lnTo>
                    <a:pt x="1589" y="1764"/>
                  </a:lnTo>
                  <a:lnTo>
                    <a:pt x="1589" y="1764"/>
                  </a:lnTo>
                  <a:close/>
                </a:path>
              </a:pathLst>
            </a:custGeom>
            <a:solidFill>
              <a:srgbClr val="0070C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endParaRPr lang="en-GB">
                <a:cs typeface="Arial" charset="0"/>
              </a:endParaRPr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C1346800-4001-62E3-3C77-BC9216661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3525" y="1864050"/>
              <a:ext cx="2798613" cy="2588108"/>
            </a:xfrm>
            <a:custGeom>
              <a:avLst/>
              <a:gdLst>
                <a:gd name="T0" fmla="*/ 179 w 1976"/>
                <a:gd name="T1" fmla="*/ 1584 h 2375"/>
                <a:gd name="T2" fmla="*/ 130 w 1976"/>
                <a:gd name="T3" fmla="*/ 1563 h 2375"/>
                <a:gd name="T4" fmla="*/ 88 w 1976"/>
                <a:gd name="T5" fmla="*/ 1520 h 2375"/>
                <a:gd name="T6" fmla="*/ 70 w 1976"/>
                <a:gd name="T7" fmla="*/ 1489 h 2375"/>
                <a:gd name="T8" fmla="*/ 43 w 1976"/>
                <a:gd name="T9" fmla="*/ 1468 h 2375"/>
                <a:gd name="T10" fmla="*/ 18 w 1976"/>
                <a:gd name="T11" fmla="*/ 1472 h 2375"/>
                <a:gd name="T12" fmla="*/ 1 w 1976"/>
                <a:gd name="T13" fmla="*/ 1498 h 2375"/>
                <a:gd name="T14" fmla="*/ 1976 w 1976"/>
                <a:gd name="T15" fmla="*/ 2375 h 2375"/>
                <a:gd name="T16" fmla="*/ 1120 w 1976"/>
                <a:gd name="T17" fmla="*/ 394 h 2375"/>
                <a:gd name="T18" fmla="*/ 1088 w 1976"/>
                <a:gd name="T19" fmla="*/ 390 h 2375"/>
                <a:gd name="T20" fmla="*/ 1069 w 1976"/>
                <a:gd name="T21" fmla="*/ 370 h 2375"/>
                <a:gd name="T22" fmla="*/ 1070 w 1976"/>
                <a:gd name="T23" fmla="*/ 345 h 2375"/>
                <a:gd name="T24" fmla="*/ 1097 w 1976"/>
                <a:gd name="T25" fmla="*/ 318 h 2375"/>
                <a:gd name="T26" fmla="*/ 1133 w 1976"/>
                <a:gd name="T27" fmla="*/ 296 h 2375"/>
                <a:gd name="T28" fmla="*/ 1169 w 1976"/>
                <a:gd name="T29" fmla="*/ 254 h 2375"/>
                <a:gd name="T30" fmla="*/ 1187 w 1976"/>
                <a:gd name="T31" fmla="*/ 200 h 2375"/>
                <a:gd name="T32" fmla="*/ 1184 w 1976"/>
                <a:gd name="T33" fmla="*/ 146 h 2375"/>
                <a:gd name="T34" fmla="*/ 1149 w 1976"/>
                <a:gd name="T35" fmla="*/ 80 h 2375"/>
                <a:gd name="T36" fmla="*/ 1087 w 1976"/>
                <a:gd name="T37" fmla="*/ 31 h 2375"/>
                <a:gd name="T38" fmla="*/ 1004 w 1976"/>
                <a:gd name="T39" fmla="*/ 3 h 2375"/>
                <a:gd name="T40" fmla="*/ 936 w 1976"/>
                <a:gd name="T41" fmla="*/ 1 h 2375"/>
                <a:gd name="T42" fmla="*/ 849 w 1976"/>
                <a:gd name="T43" fmla="*/ 22 h 2375"/>
                <a:gd name="T44" fmla="*/ 782 w 1976"/>
                <a:gd name="T45" fmla="*/ 67 h 2375"/>
                <a:gd name="T46" fmla="*/ 740 w 1976"/>
                <a:gd name="T47" fmla="*/ 130 h 2375"/>
                <a:gd name="T48" fmla="*/ 729 w 1976"/>
                <a:gd name="T49" fmla="*/ 184 h 2375"/>
                <a:gd name="T50" fmla="*/ 741 w 1976"/>
                <a:gd name="T51" fmla="*/ 242 h 2375"/>
                <a:gd name="T52" fmla="*/ 770 w 1976"/>
                <a:gd name="T53" fmla="*/ 282 h 2375"/>
                <a:gd name="T54" fmla="*/ 810 w 1976"/>
                <a:gd name="T55" fmla="*/ 314 h 2375"/>
                <a:gd name="T56" fmla="*/ 841 w 1976"/>
                <a:gd name="T57" fmla="*/ 338 h 2375"/>
                <a:gd name="T58" fmla="*/ 850 w 1976"/>
                <a:gd name="T59" fmla="*/ 364 h 2375"/>
                <a:gd name="T60" fmla="*/ 836 w 1976"/>
                <a:gd name="T61" fmla="*/ 385 h 2375"/>
                <a:gd name="T62" fmla="*/ 798 w 1976"/>
                <a:gd name="T63" fmla="*/ 394 h 2375"/>
                <a:gd name="T64" fmla="*/ 0 w 1976"/>
                <a:gd name="T65" fmla="*/ 1199 h 2375"/>
                <a:gd name="T66" fmla="*/ 4 w 1976"/>
                <a:gd name="T67" fmla="*/ 1228 h 2375"/>
                <a:gd name="T68" fmla="*/ 24 w 1976"/>
                <a:gd name="T69" fmla="*/ 1249 h 2375"/>
                <a:gd name="T70" fmla="*/ 49 w 1976"/>
                <a:gd name="T71" fmla="*/ 1246 h 2375"/>
                <a:gd name="T72" fmla="*/ 76 w 1976"/>
                <a:gd name="T73" fmla="*/ 1219 h 2375"/>
                <a:gd name="T74" fmla="*/ 99 w 1976"/>
                <a:gd name="T75" fmla="*/ 1185 h 2375"/>
                <a:gd name="T76" fmla="*/ 140 w 1976"/>
                <a:gd name="T77" fmla="*/ 1148 h 2375"/>
                <a:gd name="T78" fmla="*/ 194 w 1976"/>
                <a:gd name="T79" fmla="*/ 1130 h 2375"/>
                <a:gd name="T80" fmla="*/ 248 w 1976"/>
                <a:gd name="T81" fmla="*/ 1134 h 2375"/>
                <a:gd name="T82" fmla="*/ 314 w 1976"/>
                <a:gd name="T83" fmla="*/ 1169 h 2375"/>
                <a:gd name="T84" fmla="*/ 363 w 1976"/>
                <a:gd name="T85" fmla="*/ 1230 h 2375"/>
                <a:gd name="T86" fmla="*/ 392 w 1976"/>
                <a:gd name="T87" fmla="*/ 1312 h 2375"/>
                <a:gd name="T88" fmla="*/ 393 w 1976"/>
                <a:gd name="T89" fmla="*/ 1382 h 2375"/>
                <a:gd name="T90" fmla="*/ 372 w 1976"/>
                <a:gd name="T91" fmla="*/ 1468 h 2375"/>
                <a:gd name="T92" fmla="*/ 327 w 1976"/>
                <a:gd name="T93" fmla="*/ 1536 h 2375"/>
                <a:gd name="T94" fmla="*/ 265 w 1976"/>
                <a:gd name="T95" fmla="*/ 1578 h 2375"/>
                <a:gd name="T96" fmla="*/ 211 w 1976"/>
                <a:gd name="T97" fmla="*/ 1589 h 2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76" h="2375">
                  <a:moveTo>
                    <a:pt x="211" y="1589"/>
                  </a:moveTo>
                  <a:lnTo>
                    <a:pt x="211" y="1589"/>
                  </a:lnTo>
                  <a:lnTo>
                    <a:pt x="194" y="1587"/>
                  </a:lnTo>
                  <a:lnTo>
                    <a:pt x="179" y="1584"/>
                  </a:lnTo>
                  <a:lnTo>
                    <a:pt x="164" y="1581"/>
                  </a:lnTo>
                  <a:lnTo>
                    <a:pt x="152" y="1575"/>
                  </a:lnTo>
                  <a:lnTo>
                    <a:pt x="140" y="1569"/>
                  </a:lnTo>
                  <a:lnTo>
                    <a:pt x="130" y="1563"/>
                  </a:lnTo>
                  <a:lnTo>
                    <a:pt x="121" y="1556"/>
                  </a:lnTo>
                  <a:lnTo>
                    <a:pt x="112" y="1548"/>
                  </a:lnTo>
                  <a:lnTo>
                    <a:pt x="99" y="1533"/>
                  </a:lnTo>
                  <a:lnTo>
                    <a:pt x="88" y="1520"/>
                  </a:lnTo>
                  <a:lnTo>
                    <a:pt x="81" y="1508"/>
                  </a:lnTo>
                  <a:lnTo>
                    <a:pt x="81" y="1508"/>
                  </a:lnTo>
                  <a:lnTo>
                    <a:pt x="76" y="1498"/>
                  </a:lnTo>
                  <a:lnTo>
                    <a:pt x="70" y="1489"/>
                  </a:lnTo>
                  <a:lnTo>
                    <a:pt x="63" y="1481"/>
                  </a:lnTo>
                  <a:lnTo>
                    <a:pt x="57" y="1475"/>
                  </a:lnTo>
                  <a:lnTo>
                    <a:pt x="49" y="1471"/>
                  </a:lnTo>
                  <a:lnTo>
                    <a:pt x="43" y="1468"/>
                  </a:lnTo>
                  <a:lnTo>
                    <a:pt x="36" y="1468"/>
                  </a:lnTo>
                  <a:lnTo>
                    <a:pt x="30" y="1468"/>
                  </a:lnTo>
                  <a:lnTo>
                    <a:pt x="24" y="1469"/>
                  </a:lnTo>
                  <a:lnTo>
                    <a:pt x="18" y="1472"/>
                  </a:lnTo>
                  <a:lnTo>
                    <a:pt x="13" y="1477"/>
                  </a:lnTo>
                  <a:lnTo>
                    <a:pt x="9" y="1483"/>
                  </a:lnTo>
                  <a:lnTo>
                    <a:pt x="4" y="1489"/>
                  </a:lnTo>
                  <a:lnTo>
                    <a:pt x="1" y="1498"/>
                  </a:lnTo>
                  <a:lnTo>
                    <a:pt x="0" y="1508"/>
                  </a:lnTo>
                  <a:lnTo>
                    <a:pt x="0" y="1520"/>
                  </a:lnTo>
                  <a:lnTo>
                    <a:pt x="0" y="2375"/>
                  </a:lnTo>
                  <a:lnTo>
                    <a:pt x="1976" y="2375"/>
                  </a:lnTo>
                  <a:lnTo>
                    <a:pt x="1976" y="396"/>
                  </a:lnTo>
                  <a:lnTo>
                    <a:pt x="1522" y="396"/>
                  </a:lnTo>
                  <a:lnTo>
                    <a:pt x="1522" y="394"/>
                  </a:lnTo>
                  <a:lnTo>
                    <a:pt x="1120" y="394"/>
                  </a:lnTo>
                  <a:lnTo>
                    <a:pt x="1120" y="394"/>
                  </a:lnTo>
                  <a:lnTo>
                    <a:pt x="1108" y="394"/>
                  </a:lnTo>
                  <a:lnTo>
                    <a:pt x="1097" y="393"/>
                  </a:lnTo>
                  <a:lnTo>
                    <a:pt x="1088" y="390"/>
                  </a:lnTo>
                  <a:lnTo>
                    <a:pt x="1082" y="385"/>
                  </a:lnTo>
                  <a:lnTo>
                    <a:pt x="1076" y="381"/>
                  </a:lnTo>
                  <a:lnTo>
                    <a:pt x="1072" y="376"/>
                  </a:lnTo>
                  <a:lnTo>
                    <a:pt x="1069" y="370"/>
                  </a:lnTo>
                  <a:lnTo>
                    <a:pt x="1067" y="364"/>
                  </a:lnTo>
                  <a:lnTo>
                    <a:pt x="1067" y="358"/>
                  </a:lnTo>
                  <a:lnTo>
                    <a:pt x="1067" y="351"/>
                  </a:lnTo>
                  <a:lnTo>
                    <a:pt x="1070" y="345"/>
                  </a:lnTo>
                  <a:lnTo>
                    <a:pt x="1075" y="338"/>
                  </a:lnTo>
                  <a:lnTo>
                    <a:pt x="1081" y="332"/>
                  </a:lnTo>
                  <a:lnTo>
                    <a:pt x="1088" y="324"/>
                  </a:lnTo>
                  <a:lnTo>
                    <a:pt x="1097" y="318"/>
                  </a:lnTo>
                  <a:lnTo>
                    <a:pt x="1108" y="314"/>
                  </a:lnTo>
                  <a:lnTo>
                    <a:pt x="1108" y="314"/>
                  </a:lnTo>
                  <a:lnTo>
                    <a:pt x="1120" y="306"/>
                  </a:lnTo>
                  <a:lnTo>
                    <a:pt x="1133" y="296"/>
                  </a:lnTo>
                  <a:lnTo>
                    <a:pt x="1148" y="282"/>
                  </a:lnTo>
                  <a:lnTo>
                    <a:pt x="1155" y="273"/>
                  </a:lnTo>
                  <a:lnTo>
                    <a:pt x="1163" y="264"/>
                  </a:lnTo>
                  <a:lnTo>
                    <a:pt x="1169" y="254"/>
                  </a:lnTo>
                  <a:lnTo>
                    <a:pt x="1175" y="242"/>
                  </a:lnTo>
                  <a:lnTo>
                    <a:pt x="1181" y="230"/>
                  </a:lnTo>
                  <a:lnTo>
                    <a:pt x="1184" y="215"/>
                  </a:lnTo>
                  <a:lnTo>
                    <a:pt x="1187" y="200"/>
                  </a:lnTo>
                  <a:lnTo>
                    <a:pt x="1188" y="184"/>
                  </a:lnTo>
                  <a:lnTo>
                    <a:pt x="1188" y="184"/>
                  </a:lnTo>
                  <a:lnTo>
                    <a:pt x="1187" y="166"/>
                  </a:lnTo>
                  <a:lnTo>
                    <a:pt x="1184" y="146"/>
                  </a:lnTo>
                  <a:lnTo>
                    <a:pt x="1178" y="130"/>
                  </a:lnTo>
                  <a:lnTo>
                    <a:pt x="1170" y="112"/>
                  </a:lnTo>
                  <a:lnTo>
                    <a:pt x="1160" y="95"/>
                  </a:lnTo>
                  <a:lnTo>
                    <a:pt x="1149" y="80"/>
                  </a:lnTo>
                  <a:lnTo>
                    <a:pt x="1136" y="67"/>
                  </a:lnTo>
                  <a:lnTo>
                    <a:pt x="1121" y="53"/>
                  </a:lnTo>
                  <a:lnTo>
                    <a:pt x="1105" y="42"/>
                  </a:lnTo>
                  <a:lnTo>
                    <a:pt x="1087" y="31"/>
                  </a:lnTo>
                  <a:lnTo>
                    <a:pt x="1067" y="22"/>
                  </a:lnTo>
                  <a:lnTo>
                    <a:pt x="1048" y="15"/>
                  </a:lnTo>
                  <a:lnTo>
                    <a:pt x="1027" y="7"/>
                  </a:lnTo>
                  <a:lnTo>
                    <a:pt x="1004" y="3"/>
                  </a:lnTo>
                  <a:lnTo>
                    <a:pt x="982" y="1"/>
                  </a:lnTo>
                  <a:lnTo>
                    <a:pt x="958" y="0"/>
                  </a:lnTo>
                  <a:lnTo>
                    <a:pt x="958" y="0"/>
                  </a:lnTo>
                  <a:lnTo>
                    <a:pt x="936" y="1"/>
                  </a:lnTo>
                  <a:lnTo>
                    <a:pt x="912" y="3"/>
                  </a:lnTo>
                  <a:lnTo>
                    <a:pt x="891" y="7"/>
                  </a:lnTo>
                  <a:lnTo>
                    <a:pt x="870" y="15"/>
                  </a:lnTo>
                  <a:lnTo>
                    <a:pt x="849" y="22"/>
                  </a:lnTo>
                  <a:lnTo>
                    <a:pt x="830" y="31"/>
                  </a:lnTo>
                  <a:lnTo>
                    <a:pt x="813" y="42"/>
                  </a:lnTo>
                  <a:lnTo>
                    <a:pt x="797" y="53"/>
                  </a:lnTo>
                  <a:lnTo>
                    <a:pt x="782" y="67"/>
                  </a:lnTo>
                  <a:lnTo>
                    <a:pt x="768" y="80"/>
                  </a:lnTo>
                  <a:lnTo>
                    <a:pt x="756" y="95"/>
                  </a:lnTo>
                  <a:lnTo>
                    <a:pt x="747" y="112"/>
                  </a:lnTo>
                  <a:lnTo>
                    <a:pt x="740" y="130"/>
                  </a:lnTo>
                  <a:lnTo>
                    <a:pt x="734" y="146"/>
                  </a:lnTo>
                  <a:lnTo>
                    <a:pt x="731" y="166"/>
                  </a:lnTo>
                  <a:lnTo>
                    <a:pt x="729" y="184"/>
                  </a:lnTo>
                  <a:lnTo>
                    <a:pt x="729" y="184"/>
                  </a:lnTo>
                  <a:lnTo>
                    <a:pt x="729" y="200"/>
                  </a:lnTo>
                  <a:lnTo>
                    <a:pt x="732" y="215"/>
                  </a:lnTo>
                  <a:lnTo>
                    <a:pt x="737" y="230"/>
                  </a:lnTo>
                  <a:lnTo>
                    <a:pt x="741" y="242"/>
                  </a:lnTo>
                  <a:lnTo>
                    <a:pt x="747" y="254"/>
                  </a:lnTo>
                  <a:lnTo>
                    <a:pt x="755" y="264"/>
                  </a:lnTo>
                  <a:lnTo>
                    <a:pt x="762" y="273"/>
                  </a:lnTo>
                  <a:lnTo>
                    <a:pt x="770" y="282"/>
                  </a:lnTo>
                  <a:lnTo>
                    <a:pt x="785" y="296"/>
                  </a:lnTo>
                  <a:lnTo>
                    <a:pt x="797" y="306"/>
                  </a:lnTo>
                  <a:lnTo>
                    <a:pt x="810" y="314"/>
                  </a:lnTo>
                  <a:lnTo>
                    <a:pt x="810" y="314"/>
                  </a:lnTo>
                  <a:lnTo>
                    <a:pt x="819" y="318"/>
                  </a:lnTo>
                  <a:lnTo>
                    <a:pt x="828" y="324"/>
                  </a:lnTo>
                  <a:lnTo>
                    <a:pt x="836" y="332"/>
                  </a:lnTo>
                  <a:lnTo>
                    <a:pt x="841" y="338"/>
                  </a:lnTo>
                  <a:lnTo>
                    <a:pt x="846" y="345"/>
                  </a:lnTo>
                  <a:lnTo>
                    <a:pt x="849" y="351"/>
                  </a:lnTo>
                  <a:lnTo>
                    <a:pt x="850" y="358"/>
                  </a:lnTo>
                  <a:lnTo>
                    <a:pt x="850" y="364"/>
                  </a:lnTo>
                  <a:lnTo>
                    <a:pt x="849" y="370"/>
                  </a:lnTo>
                  <a:lnTo>
                    <a:pt x="846" y="376"/>
                  </a:lnTo>
                  <a:lnTo>
                    <a:pt x="841" y="381"/>
                  </a:lnTo>
                  <a:lnTo>
                    <a:pt x="836" y="385"/>
                  </a:lnTo>
                  <a:lnTo>
                    <a:pt x="828" y="390"/>
                  </a:lnTo>
                  <a:lnTo>
                    <a:pt x="819" y="393"/>
                  </a:lnTo>
                  <a:lnTo>
                    <a:pt x="809" y="394"/>
                  </a:lnTo>
                  <a:lnTo>
                    <a:pt x="798" y="394"/>
                  </a:lnTo>
                  <a:lnTo>
                    <a:pt x="547" y="394"/>
                  </a:lnTo>
                  <a:lnTo>
                    <a:pt x="547" y="396"/>
                  </a:lnTo>
                  <a:lnTo>
                    <a:pt x="0" y="396"/>
                  </a:lnTo>
                  <a:lnTo>
                    <a:pt x="0" y="1199"/>
                  </a:lnTo>
                  <a:lnTo>
                    <a:pt x="0" y="1199"/>
                  </a:lnTo>
                  <a:lnTo>
                    <a:pt x="0" y="1209"/>
                  </a:lnTo>
                  <a:lnTo>
                    <a:pt x="1" y="1219"/>
                  </a:lnTo>
                  <a:lnTo>
                    <a:pt x="4" y="1228"/>
                  </a:lnTo>
                  <a:lnTo>
                    <a:pt x="9" y="1236"/>
                  </a:lnTo>
                  <a:lnTo>
                    <a:pt x="13" y="1242"/>
                  </a:lnTo>
                  <a:lnTo>
                    <a:pt x="18" y="1246"/>
                  </a:lnTo>
                  <a:lnTo>
                    <a:pt x="24" y="1249"/>
                  </a:lnTo>
                  <a:lnTo>
                    <a:pt x="30" y="1251"/>
                  </a:lnTo>
                  <a:lnTo>
                    <a:pt x="36" y="1251"/>
                  </a:lnTo>
                  <a:lnTo>
                    <a:pt x="43" y="1249"/>
                  </a:lnTo>
                  <a:lnTo>
                    <a:pt x="49" y="1246"/>
                  </a:lnTo>
                  <a:lnTo>
                    <a:pt x="57" y="1242"/>
                  </a:lnTo>
                  <a:lnTo>
                    <a:pt x="63" y="1236"/>
                  </a:lnTo>
                  <a:lnTo>
                    <a:pt x="70" y="1228"/>
                  </a:lnTo>
                  <a:lnTo>
                    <a:pt x="76" y="1219"/>
                  </a:lnTo>
                  <a:lnTo>
                    <a:pt x="81" y="1211"/>
                  </a:lnTo>
                  <a:lnTo>
                    <a:pt x="81" y="1211"/>
                  </a:lnTo>
                  <a:lnTo>
                    <a:pt x="88" y="1197"/>
                  </a:lnTo>
                  <a:lnTo>
                    <a:pt x="99" y="1185"/>
                  </a:lnTo>
                  <a:lnTo>
                    <a:pt x="112" y="1170"/>
                  </a:lnTo>
                  <a:lnTo>
                    <a:pt x="121" y="1163"/>
                  </a:lnTo>
                  <a:lnTo>
                    <a:pt x="130" y="1155"/>
                  </a:lnTo>
                  <a:lnTo>
                    <a:pt x="140" y="1148"/>
                  </a:lnTo>
                  <a:lnTo>
                    <a:pt x="152" y="1142"/>
                  </a:lnTo>
                  <a:lnTo>
                    <a:pt x="164" y="1137"/>
                  </a:lnTo>
                  <a:lnTo>
                    <a:pt x="179" y="1133"/>
                  </a:lnTo>
                  <a:lnTo>
                    <a:pt x="194" y="1130"/>
                  </a:lnTo>
                  <a:lnTo>
                    <a:pt x="211" y="1130"/>
                  </a:lnTo>
                  <a:lnTo>
                    <a:pt x="211" y="1130"/>
                  </a:lnTo>
                  <a:lnTo>
                    <a:pt x="229" y="1131"/>
                  </a:lnTo>
                  <a:lnTo>
                    <a:pt x="248" y="1134"/>
                  </a:lnTo>
                  <a:lnTo>
                    <a:pt x="265" y="1140"/>
                  </a:lnTo>
                  <a:lnTo>
                    <a:pt x="282" y="1148"/>
                  </a:lnTo>
                  <a:lnTo>
                    <a:pt x="299" y="1157"/>
                  </a:lnTo>
                  <a:lnTo>
                    <a:pt x="314" y="1169"/>
                  </a:lnTo>
                  <a:lnTo>
                    <a:pt x="327" y="1182"/>
                  </a:lnTo>
                  <a:lnTo>
                    <a:pt x="341" y="1197"/>
                  </a:lnTo>
                  <a:lnTo>
                    <a:pt x="353" y="1214"/>
                  </a:lnTo>
                  <a:lnTo>
                    <a:pt x="363" y="1230"/>
                  </a:lnTo>
                  <a:lnTo>
                    <a:pt x="372" y="1249"/>
                  </a:lnTo>
                  <a:lnTo>
                    <a:pt x="380" y="1270"/>
                  </a:lnTo>
                  <a:lnTo>
                    <a:pt x="387" y="1291"/>
                  </a:lnTo>
                  <a:lnTo>
                    <a:pt x="392" y="1312"/>
                  </a:lnTo>
                  <a:lnTo>
                    <a:pt x="393" y="1336"/>
                  </a:lnTo>
                  <a:lnTo>
                    <a:pt x="395" y="1359"/>
                  </a:lnTo>
                  <a:lnTo>
                    <a:pt x="395" y="1359"/>
                  </a:lnTo>
                  <a:lnTo>
                    <a:pt x="393" y="1382"/>
                  </a:lnTo>
                  <a:lnTo>
                    <a:pt x="392" y="1405"/>
                  </a:lnTo>
                  <a:lnTo>
                    <a:pt x="387" y="1427"/>
                  </a:lnTo>
                  <a:lnTo>
                    <a:pt x="380" y="1448"/>
                  </a:lnTo>
                  <a:lnTo>
                    <a:pt x="372" y="1468"/>
                  </a:lnTo>
                  <a:lnTo>
                    <a:pt x="363" y="1487"/>
                  </a:lnTo>
                  <a:lnTo>
                    <a:pt x="353" y="1505"/>
                  </a:lnTo>
                  <a:lnTo>
                    <a:pt x="341" y="1521"/>
                  </a:lnTo>
                  <a:lnTo>
                    <a:pt x="327" y="1536"/>
                  </a:lnTo>
                  <a:lnTo>
                    <a:pt x="314" y="1548"/>
                  </a:lnTo>
                  <a:lnTo>
                    <a:pt x="299" y="1560"/>
                  </a:lnTo>
                  <a:lnTo>
                    <a:pt x="282" y="1571"/>
                  </a:lnTo>
                  <a:lnTo>
                    <a:pt x="265" y="1578"/>
                  </a:lnTo>
                  <a:lnTo>
                    <a:pt x="248" y="1584"/>
                  </a:lnTo>
                  <a:lnTo>
                    <a:pt x="229" y="1587"/>
                  </a:lnTo>
                  <a:lnTo>
                    <a:pt x="211" y="1589"/>
                  </a:lnTo>
                  <a:lnTo>
                    <a:pt x="211" y="1589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r>
                <a:rPr lang="en-GB">
                  <a:cs typeface="Arial" charset="0"/>
                </a:rPr>
                <a:t/>
              </a:r>
              <a:br>
                <a:rPr lang="en-GB">
                  <a:cs typeface="Arial" charset="0"/>
                </a:rPr>
              </a:br>
              <a:endParaRPr lang="en-GB">
                <a:cs typeface="Arial" charset="0"/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51DA1642-B180-9260-4B48-09A45B756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068" y="2262809"/>
              <a:ext cx="3325315" cy="2195572"/>
            </a:xfrm>
            <a:custGeom>
              <a:avLst/>
              <a:gdLst>
                <a:gd name="T0" fmla="*/ 791 w 2377"/>
                <a:gd name="T1" fmla="*/ 179 h 1976"/>
                <a:gd name="T2" fmla="*/ 813 w 2377"/>
                <a:gd name="T3" fmla="*/ 131 h 1976"/>
                <a:gd name="T4" fmla="*/ 855 w 2377"/>
                <a:gd name="T5" fmla="*/ 89 h 1976"/>
                <a:gd name="T6" fmla="*/ 886 w 2377"/>
                <a:gd name="T7" fmla="*/ 70 h 1976"/>
                <a:gd name="T8" fmla="*/ 907 w 2377"/>
                <a:gd name="T9" fmla="*/ 43 h 1976"/>
                <a:gd name="T10" fmla="*/ 904 w 2377"/>
                <a:gd name="T11" fmla="*/ 19 h 1976"/>
                <a:gd name="T12" fmla="*/ 877 w 2377"/>
                <a:gd name="T13" fmla="*/ 3 h 1976"/>
                <a:gd name="T14" fmla="*/ 0 w 2377"/>
                <a:gd name="T15" fmla="*/ 1976 h 1976"/>
                <a:gd name="T16" fmla="*/ 1980 w 2377"/>
                <a:gd name="T17" fmla="*/ 1121 h 1976"/>
                <a:gd name="T18" fmla="*/ 1986 w 2377"/>
                <a:gd name="T19" fmla="*/ 1090 h 1976"/>
                <a:gd name="T20" fmla="*/ 2004 w 2377"/>
                <a:gd name="T21" fmla="*/ 1069 h 1976"/>
                <a:gd name="T22" fmla="*/ 2031 w 2377"/>
                <a:gd name="T23" fmla="*/ 1072 h 1976"/>
                <a:gd name="T24" fmla="*/ 2057 w 2377"/>
                <a:gd name="T25" fmla="*/ 1099 h 1976"/>
                <a:gd name="T26" fmla="*/ 2079 w 2377"/>
                <a:gd name="T27" fmla="*/ 1134 h 1976"/>
                <a:gd name="T28" fmla="*/ 2121 w 2377"/>
                <a:gd name="T29" fmla="*/ 1170 h 1976"/>
                <a:gd name="T30" fmla="*/ 2175 w 2377"/>
                <a:gd name="T31" fmla="*/ 1188 h 1976"/>
                <a:gd name="T32" fmla="*/ 2229 w 2377"/>
                <a:gd name="T33" fmla="*/ 1184 h 1976"/>
                <a:gd name="T34" fmla="*/ 2294 w 2377"/>
                <a:gd name="T35" fmla="*/ 1149 h 1976"/>
                <a:gd name="T36" fmla="*/ 2345 w 2377"/>
                <a:gd name="T37" fmla="*/ 1088 h 1976"/>
                <a:gd name="T38" fmla="*/ 2372 w 2377"/>
                <a:gd name="T39" fmla="*/ 1006 h 1976"/>
                <a:gd name="T40" fmla="*/ 2375 w 2377"/>
                <a:gd name="T41" fmla="*/ 936 h 1976"/>
                <a:gd name="T42" fmla="*/ 2354 w 2377"/>
                <a:gd name="T43" fmla="*/ 850 h 1976"/>
                <a:gd name="T44" fmla="*/ 2309 w 2377"/>
                <a:gd name="T45" fmla="*/ 783 h 1976"/>
                <a:gd name="T46" fmla="*/ 2247 w 2377"/>
                <a:gd name="T47" fmla="*/ 740 h 1976"/>
                <a:gd name="T48" fmla="*/ 2191 w 2377"/>
                <a:gd name="T49" fmla="*/ 729 h 1976"/>
                <a:gd name="T50" fmla="*/ 2133 w 2377"/>
                <a:gd name="T51" fmla="*/ 743 h 1976"/>
                <a:gd name="T52" fmla="*/ 2093 w 2377"/>
                <a:gd name="T53" fmla="*/ 770 h 1976"/>
                <a:gd name="T54" fmla="*/ 2063 w 2377"/>
                <a:gd name="T55" fmla="*/ 810 h 1976"/>
                <a:gd name="T56" fmla="*/ 2037 w 2377"/>
                <a:gd name="T57" fmla="*/ 843 h 1976"/>
                <a:gd name="T58" fmla="*/ 2010 w 2377"/>
                <a:gd name="T59" fmla="*/ 852 h 1976"/>
                <a:gd name="T60" fmla="*/ 1989 w 2377"/>
                <a:gd name="T61" fmla="*/ 837 h 1976"/>
                <a:gd name="T62" fmla="*/ 1980 w 2377"/>
                <a:gd name="T63" fmla="*/ 798 h 1976"/>
                <a:gd name="T64" fmla="*/ 1178 w 2377"/>
                <a:gd name="T65" fmla="*/ 0 h 1976"/>
                <a:gd name="T66" fmla="*/ 1146 w 2377"/>
                <a:gd name="T67" fmla="*/ 6 h 1976"/>
                <a:gd name="T68" fmla="*/ 1127 w 2377"/>
                <a:gd name="T69" fmla="*/ 25 h 1976"/>
                <a:gd name="T70" fmla="*/ 1128 w 2377"/>
                <a:gd name="T71" fmla="*/ 51 h 1976"/>
                <a:gd name="T72" fmla="*/ 1155 w 2377"/>
                <a:gd name="T73" fmla="*/ 76 h 1976"/>
                <a:gd name="T74" fmla="*/ 1191 w 2377"/>
                <a:gd name="T75" fmla="*/ 98 h 1976"/>
                <a:gd name="T76" fmla="*/ 1227 w 2377"/>
                <a:gd name="T77" fmla="*/ 142 h 1976"/>
                <a:gd name="T78" fmla="*/ 1245 w 2377"/>
                <a:gd name="T79" fmla="*/ 196 h 1976"/>
                <a:gd name="T80" fmla="*/ 1242 w 2377"/>
                <a:gd name="T81" fmla="*/ 248 h 1976"/>
                <a:gd name="T82" fmla="*/ 1206 w 2377"/>
                <a:gd name="T83" fmla="*/ 314 h 1976"/>
                <a:gd name="T84" fmla="*/ 1145 w 2377"/>
                <a:gd name="T85" fmla="*/ 365 h 1976"/>
                <a:gd name="T86" fmla="*/ 1063 w 2377"/>
                <a:gd name="T87" fmla="*/ 391 h 1976"/>
                <a:gd name="T88" fmla="*/ 994 w 2377"/>
                <a:gd name="T89" fmla="*/ 394 h 1976"/>
                <a:gd name="T90" fmla="*/ 907 w 2377"/>
                <a:gd name="T91" fmla="*/ 374 h 1976"/>
                <a:gd name="T92" fmla="*/ 840 w 2377"/>
                <a:gd name="T93" fmla="*/ 329 h 1976"/>
                <a:gd name="T94" fmla="*/ 798 w 2377"/>
                <a:gd name="T95" fmla="*/ 266 h 1976"/>
                <a:gd name="T96" fmla="*/ 788 w 2377"/>
                <a:gd name="T97" fmla="*/ 212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77" h="1976">
                  <a:moveTo>
                    <a:pt x="788" y="212"/>
                  </a:moveTo>
                  <a:lnTo>
                    <a:pt x="788" y="212"/>
                  </a:lnTo>
                  <a:lnTo>
                    <a:pt x="788" y="196"/>
                  </a:lnTo>
                  <a:lnTo>
                    <a:pt x="791" y="179"/>
                  </a:lnTo>
                  <a:lnTo>
                    <a:pt x="795" y="166"/>
                  </a:lnTo>
                  <a:lnTo>
                    <a:pt x="800" y="152"/>
                  </a:lnTo>
                  <a:lnTo>
                    <a:pt x="806" y="142"/>
                  </a:lnTo>
                  <a:lnTo>
                    <a:pt x="813" y="131"/>
                  </a:lnTo>
                  <a:lnTo>
                    <a:pt x="821" y="121"/>
                  </a:lnTo>
                  <a:lnTo>
                    <a:pt x="828" y="113"/>
                  </a:lnTo>
                  <a:lnTo>
                    <a:pt x="843" y="98"/>
                  </a:lnTo>
                  <a:lnTo>
                    <a:pt x="855" y="89"/>
                  </a:lnTo>
                  <a:lnTo>
                    <a:pt x="868" y="82"/>
                  </a:lnTo>
                  <a:lnTo>
                    <a:pt x="868" y="82"/>
                  </a:lnTo>
                  <a:lnTo>
                    <a:pt x="877" y="76"/>
                  </a:lnTo>
                  <a:lnTo>
                    <a:pt x="886" y="70"/>
                  </a:lnTo>
                  <a:lnTo>
                    <a:pt x="894" y="64"/>
                  </a:lnTo>
                  <a:lnTo>
                    <a:pt x="900" y="57"/>
                  </a:lnTo>
                  <a:lnTo>
                    <a:pt x="904" y="51"/>
                  </a:lnTo>
                  <a:lnTo>
                    <a:pt x="907" y="43"/>
                  </a:lnTo>
                  <a:lnTo>
                    <a:pt x="909" y="37"/>
                  </a:lnTo>
                  <a:lnTo>
                    <a:pt x="909" y="31"/>
                  </a:lnTo>
                  <a:lnTo>
                    <a:pt x="907" y="25"/>
                  </a:lnTo>
                  <a:lnTo>
                    <a:pt x="904" y="19"/>
                  </a:lnTo>
                  <a:lnTo>
                    <a:pt x="900" y="13"/>
                  </a:lnTo>
                  <a:lnTo>
                    <a:pt x="894" y="9"/>
                  </a:lnTo>
                  <a:lnTo>
                    <a:pt x="886" y="6"/>
                  </a:lnTo>
                  <a:lnTo>
                    <a:pt x="877" y="3"/>
                  </a:lnTo>
                  <a:lnTo>
                    <a:pt x="867" y="1"/>
                  </a:lnTo>
                  <a:lnTo>
                    <a:pt x="856" y="0"/>
                  </a:lnTo>
                  <a:lnTo>
                    <a:pt x="0" y="0"/>
                  </a:lnTo>
                  <a:lnTo>
                    <a:pt x="0" y="1976"/>
                  </a:lnTo>
                  <a:lnTo>
                    <a:pt x="1979" y="1976"/>
                  </a:lnTo>
                  <a:lnTo>
                    <a:pt x="1979" y="1522"/>
                  </a:lnTo>
                  <a:lnTo>
                    <a:pt x="1980" y="1522"/>
                  </a:lnTo>
                  <a:lnTo>
                    <a:pt x="1980" y="1121"/>
                  </a:lnTo>
                  <a:lnTo>
                    <a:pt x="1980" y="1121"/>
                  </a:lnTo>
                  <a:lnTo>
                    <a:pt x="1982" y="1109"/>
                  </a:lnTo>
                  <a:lnTo>
                    <a:pt x="1983" y="1099"/>
                  </a:lnTo>
                  <a:lnTo>
                    <a:pt x="1986" y="1090"/>
                  </a:lnTo>
                  <a:lnTo>
                    <a:pt x="1989" y="1082"/>
                  </a:lnTo>
                  <a:lnTo>
                    <a:pt x="1994" y="1076"/>
                  </a:lnTo>
                  <a:lnTo>
                    <a:pt x="2000" y="1072"/>
                  </a:lnTo>
                  <a:lnTo>
                    <a:pt x="2004" y="1069"/>
                  </a:lnTo>
                  <a:lnTo>
                    <a:pt x="2010" y="1067"/>
                  </a:lnTo>
                  <a:lnTo>
                    <a:pt x="2018" y="1067"/>
                  </a:lnTo>
                  <a:lnTo>
                    <a:pt x="2024" y="1069"/>
                  </a:lnTo>
                  <a:lnTo>
                    <a:pt x="2031" y="1072"/>
                  </a:lnTo>
                  <a:lnTo>
                    <a:pt x="2037" y="1076"/>
                  </a:lnTo>
                  <a:lnTo>
                    <a:pt x="2045" y="1082"/>
                  </a:lnTo>
                  <a:lnTo>
                    <a:pt x="2051" y="1090"/>
                  </a:lnTo>
                  <a:lnTo>
                    <a:pt x="2057" y="1099"/>
                  </a:lnTo>
                  <a:lnTo>
                    <a:pt x="2063" y="1109"/>
                  </a:lnTo>
                  <a:lnTo>
                    <a:pt x="2063" y="1109"/>
                  </a:lnTo>
                  <a:lnTo>
                    <a:pt x="2070" y="1121"/>
                  </a:lnTo>
                  <a:lnTo>
                    <a:pt x="2079" y="1134"/>
                  </a:lnTo>
                  <a:lnTo>
                    <a:pt x="2093" y="1149"/>
                  </a:lnTo>
                  <a:lnTo>
                    <a:pt x="2102" y="1157"/>
                  </a:lnTo>
                  <a:lnTo>
                    <a:pt x="2111" y="1163"/>
                  </a:lnTo>
                  <a:lnTo>
                    <a:pt x="2121" y="1170"/>
                  </a:lnTo>
                  <a:lnTo>
                    <a:pt x="2133" y="1176"/>
                  </a:lnTo>
                  <a:lnTo>
                    <a:pt x="2146" y="1181"/>
                  </a:lnTo>
                  <a:lnTo>
                    <a:pt x="2160" y="1185"/>
                  </a:lnTo>
                  <a:lnTo>
                    <a:pt x="2175" y="1188"/>
                  </a:lnTo>
                  <a:lnTo>
                    <a:pt x="2191" y="1188"/>
                  </a:lnTo>
                  <a:lnTo>
                    <a:pt x="2191" y="1188"/>
                  </a:lnTo>
                  <a:lnTo>
                    <a:pt x="2211" y="1188"/>
                  </a:lnTo>
                  <a:lnTo>
                    <a:pt x="2229" y="1184"/>
                  </a:lnTo>
                  <a:lnTo>
                    <a:pt x="2247" y="1179"/>
                  </a:lnTo>
                  <a:lnTo>
                    <a:pt x="2263" y="1170"/>
                  </a:lnTo>
                  <a:lnTo>
                    <a:pt x="2279" y="1161"/>
                  </a:lnTo>
                  <a:lnTo>
                    <a:pt x="2294" y="1149"/>
                  </a:lnTo>
                  <a:lnTo>
                    <a:pt x="2309" y="1136"/>
                  </a:lnTo>
                  <a:lnTo>
                    <a:pt x="2321" y="1121"/>
                  </a:lnTo>
                  <a:lnTo>
                    <a:pt x="2333" y="1106"/>
                  </a:lnTo>
                  <a:lnTo>
                    <a:pt x="2345" y="1088"/>
                  </a:lnTo>
                  <a:lnTo>
                    <a:pt x="2354" y="1069"/>
                  </a:lnTo>
                  <a:lnTo>
                    <a:pt x="2362" y="1049"/>
                  </a:lnTo>
                  <a:lnTo>
                    <a:pt x="2368" y="1028"/>
                  </a:lnTo>
                  <a:lnTo>
                    <a:pt x="2372" y="1006"/>
                  </a:lnTo>
                  <a:lnTo>
                    <a:pt x="2375" y="983"/>
                  </a:lnTo>
                  <a:lnTo>
                    <a:pt x="2377" y="960"/>
                  </a:lnTo>
                  <a:lnTo>
                    <a:pt x="2377" y="960"/>
                  </a:lnTo>
                  <a:lnTo>
                    <a:pt x="2375" y="936"/>
                  </a:lnTo>
                  <a:lnTo>
                    <a:pt x="2372" y="913"/>
                  </a:lnTo>
                  <a:lnTo>
                    <a:pt x="2368" y="891"/>
                  </a:lnTo>
                  <a:lnTo>
                    <a:pt x="2362" y="870"/>
                  </a:lnTo>
                  <a:lnTo>
                    <a:pt x="2354" y="850"/>
                  </a:lnTo>
                  <a:lnTo>
                    <a:pt x="2345" y="831"/>
                  </a:lnTo>
                  <a:lnTo>
                    <a:pt x="2333" y="813"/>
                  </a:lnTo>
                  <a:lnTo>
                    <a:pt x="2321" y="797"/>
                  </a:lnTo>
                  <a:lnTo>
                    <a:pt x="2309" y="783"/>
                  </a:lnTo>
                  <a:lnTo>
                    <a:pt x="2294" y="770"/>
                  </a:lnTo>
                  <a:lnTo>
                    <a:pt x="2279" y="758"/>
                  </a:lnTo>
                  <a:lnTo>
                    <a:pt x="2263" y="749"/>
                  </a:lnTo>
                  <a:lnTo>
                    <a:pt x="2247" y="740"/>
                  </a:lnTo>
                  <a:lnTo>
                    <a:pt x="2229" y="735"/>
                  </a:lnTo>
                  <a:lnTo>
                    <a:pt x="2211" y="731"/>
                  </a:lnTo>
                  <a:lnTo>
                    <a:pt x="2191" y="729"/>
                  </a:lnTo>
                  <a:lnTo>
                    <a:pt x="2191" y="729"/>
                  </a:lnTo>
                  <a:lnTo>
                    <a:pt x="2175" y="731"/>
                  </a:lnTo>
                  <a:lnTo>
                    <a:pt x="2160" y="734"/>
                  </a:lnTo>
                  <a:lnTo>
                    <a:pt x="2146" y="737"/>
                  </a:lnTo>
                  <a:lnTo>
                    <a:pt x="2133" y="743"/>
                  </a:lnTo>
                  <a:lnTo>
                    <a:pt x="2121" y="749"/>
                  </a:lnTo>
                  <a:lnTo>
                    <a:pt x="2111" y="755"/>
                  </a:lnTo>
                  <a:lnTo>
                    <a:pt x="2102" y="762"/>
                  </a:lnTo>
                  <a:lnTo>
                    <a:pt x="2093" y="770"/>
                  </a:lnTo>
                  <a:lnTo>
                    <a:pt x="2079" y="785"/>
                  </a:lnTo>
                  <a:lnTo>
                    <a:pt x="2070" y="798"/>
                  </a:lnTo>
                  <a:lnTo>
                    <a:pt x="2063" y="810"/>
                  </a:lnTo>
                  <a:lnTo>
                    <a:pt x="2063" y="810"/>
                  </a:lnTo>
                  <a:lnTo>
                    <a:pt x="2057" y="820"/>
                  </a:lnTo>
                  <a:lnTo>
                    <a:pt x="2051" y="829"/>
                  </a:lnTo>
                  <a:lnTo>
                    <a:pt x="2045" y="837"/>
                  </a:lnTo>
                  <a:lnTo>
                    <a:pt x="2037" y="843"/>
                  </a:lnTo>
                  <a:lnTo>
                    <a:pt x="2031" y="847"/>
                  </a:lnTo>
                  <a:lnTo>
                    <a:pt x="2024" y="850"/>
                  </a:lnTo>
                  <a:lnTo>
                    <a:pt x="2018" y="852"/>
                  </a:lnTo>
                  <a:lnTo>
                    <a:pt x="2010" y="852"/>
                  </a:lnTo>
                  <a:lnTo>
                    <a:pt x="2004" y="850"/>
                  </a:lnTo>
                  <a:lnTo>
                    <a:pt x="2000" y="847"/>
                  </a:lnTo>
                  <a:lnTo>
                    <a:pt x="1994" y="843"/>
                  </a:lnTo>
                  <a:lnTo>
                    <a:pt x="1989" y="837"/>
                  </a:lnTo>
                  <a:lnTo>
                    <a:pt x="1986" y="829"/>
                  </a:lnTo>
                  <a:lnTo>
                    <a:pt x="1983" y="820"/>
                  </a:lnTo>
                  <a:lnTo>
                    <a:pt x="1982" y="810"/>
                  </a:lnTo>
                  <a:lnTo>
                    <a:pt x="1980" y="798"/>
                  </a:lnTo>
                  <a:lnTo>
                    <a:pt x="1980" y="547"/>
                  </a:lnTo>
                  <a:lnTo>
                    <a:pt x="1979" y="547"/>
                  </a:lnTo>
                  <a:lnTo>
                    <a:pt x="1979" y="0"/>
                  </a:lnTo>
                  <a:lnTo>
                    <a:pt x="1178" y="0"/>
                  </a:lnTo>
                  <a:lnTo>
                    <a:pt x="1178" y="0"/>
                  </a:lnTo>
                  <a:lnTo>
                    <a:pt x="1166" y="1"/>
                  </a:lnTo>
                  <a:lnTo>
                    <a:pt x="1155" y="3"/>
                  </a:lnTo>
                  <a:lnTo>
                    <a:pt x="1146" y="6"/>
                  </a:lnTo>
                  <a:lnTo>
                    <a:pt x="1140" y="9"/>
                  </a:lnTo>
                  <a:lnTo>
                    <a:pt x="1134" y="13"/>
                  </a:lnTo>
                  <a:lnTo>
                    <a:pt x="1130" y="19"/>
                  </a:lnTo>
                  <a:lnTo>
                    <a:pt x="1127" y="25"/>
                  </a:lnTo>
                  <a:lnTo>
                    <a:pt x="1125" y="31"/>
                  </a:lnTo>
                  <a:lnTo>
                    <a:pt x="1125" y="37"/>
                  </a:lnTo>
                  <a:lnTo>
                    <a:pt x="1125" y="43"/>
                  </a:lnTo>
                  <a:lnTo>
                    <a:pt x="1128" y="51"/>
                  </a:lnTo>
                  <a:lnTo>
                    <a:pt x="1133" y="57"/>
                  </a:lnTo>
                  <a:lnTo>
                    <a:pt x="1139" y="64"/>
                  </a:lnTo>
                  <a:lnTo>
                    <a:pt x="1146" y="70"/>
                  </a:lnTo>
                  <a:lnTo>
                    <a:pt x="1155" y="76"/>
                  </a:lnTo>
                  <a:lnTo>
                    <a:pt x="1166" y="82"/>
                  </a:lnTo>
                  <a:lnTo>
                    <a:pt x="1166" y="82"/>
                  </a:lnTo>
                  <a:lnTo>
                    <a:pt x="1178" y="89"/>
                  </a:lnTo>
                  <a:lnTo>
                    <a:pt x="1191" y="98"/>
                  </a:lnTo>
                  <a:lnTo>
                    <a:pt x="1206" y="113"/>
                  </a:lnTo>
                  <a:lnTo>
                    <a:pt x="1214" y="121"/>
                  </a:lnTo>
                  <a:lnTo>
                    <a:pt x="1221" y="131"/>
                  </a:lnTo>
                  <a:lnTo>
                    <a:pt x="1227" y="142"/>
                  </a:lnTo>
                  <a:lnTo>
                    <a:pt x="1233" y="152"/>
                  </a:lnTo>
                  <a:lnTo>
                    <a:pt x="1239" y="166"/>
                  </a:lnTo>
                  <a:lnTo>
                    <a:pt x="1242" y="179"/>
                  </a:lnTo>
                  <a:lnTo>
                    <a:pt x="1245" y="196"/>
                  </a:lnTo>
                  <a:lnTo>
                    <a:pt x="1247" y="212"/>
                  </a:lnTo>
                  <a:lnTo>
                    <a:pt x="1247" y="212"/>
                  </a:lnTo>
                  <a:lnTo>
                    <a:pt x="1245" y="230"/>
                  </a:lnTo>
                  <a:lnTo>
                    <a:pt x="1242" y="248"/>
                  </a:lnTo>
                  <a:lnTo>
                    <a:pt x="1236" y="266"/>
                  </a:lnTo>
                  <a:lnTo>
                    <a:pt x="1229" y="282"/>
                  </a:lnTo>
                  <a:lnTo>
                    <a:pt x="1218" y="299"/>
                  </a:lnTo>
                  <a:lnTo>
                    <a:pt x="1206" y="314"/>
                  </a:lnTo>
                  <a:lnTo>
                    <a:pt x="1194" y="329"/>
                  </a:lnTo>
                  <a:lnTo>
                    <a:pt x="1179" y="342"/>
                  </a:lnTo>
                  <a:lnTo>
                    <a:pt x="1163" y="354"/>
                  </a:lnTo>
                  <a:lnTo>
                    <a:pt x="1145" y="365"/>
                  </a:lnTo>
                  <a:lnTo>
                    <a:pt x="1125" y="374"/>
                  </a:lnTo>
                  <a:lnTo>
                    <a:pt x="1106" y="381"/>
                  </a:lnTo>
                  <a:lnTo>
                    <a:pt x="1085" y="387"/>
                  </a:lnTo>
                  <a:lnTo>
                    <a:pt x="1063" y="391"/>
                  </a:lnTo>
                  <a:lnTo>
                    <a:pt x="1040" y="394"/>
                  </a:lnTo>
                  <a:lnTo>
                    <a:pt x="1016" y="396"/>
                  </a:lnTo>
                  <a:lnTo>
                    <a:pt x="1016" y="396"/>
                  </a:lnTo>
                  <a:lnTo>
                    <a:pt x="994" y="394"/>
                  </a:lnTo>
                  <a:lnTo>
                    <a:pt x="970" y="391"/>
                  </a:lnTo>
                  <a:lnTo>
                    <a:pt x="949" y="387"/>
                  </a:lnTo>
                  <a:lnTo>
                    <a:pt x="928" y="381"/>
                  </a:lnTo>
                  <a:lnTo>
                    <a:pt x="907" y="374"/>
                  </a:lnTo>
                  <a:lnTo>
                    <a:pt x="888" y="365"/>
                  </a:lnTo>
                  <a:lnTo>
                    <a:pt x="871" y="354"/>
                  </a:lnTo>
                  <a:lnTo>
                    <a:pt x="855" y="342"/>
                  </a:lnTo>
                  <a:lnTo>
                    <a:pt x="840" y="329"/>
                  </a:lnTo>
                  <a:lnTo>
                    <a:pt x="827" y="314"/>
                  </a:lnTo>
                  <a:lnTo>
                    <a:pt x="815" y="299"/>
                  </a:lnTo>
                  <a:lnTo>
                    <a:pt x="806" y="282"/>
                  </a:lnTo>
                  <a:lnTo>
                    <a:pt x="798" y="266"/>
                  </a:lnTo>
                  <a:lnTo>
                    <a:pt x="792" y="248"/>
                  </a:lnTo>
                  <a:lnTo>
                    <a:pt x="789" y="230"/>
                  </a:lnTo>
                  <a:lnTo>
                    <a:pt x="788" y="212"/>
                  </a:lnTo>
                  <a:lnTo>
                    <a:pt x="788" y="212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endParaRPr lang="en-GB">
                <a:cs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218FE7D-7C69-A046-B217-149B1FBF6C58}"/>
                </a:ext>
              </a:extLst>
            </p:cNvPr>
            <p:cNvSpPr/>
            <p:nvPr/>
          </p:nvSpPr>
          <p:spPr>
            <a:xfrm>
              <a:off x="4936965" y="169929"/>
              <a:ext cx="2583497" cy="1308977"/>
            </a:xfrm>
            <a:prstGeom prst="rect">
              <a:avLst/>
            </a:prstGeom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GB" sz="1600" b="1">
                  <a:latin typeface="SassoonCRInfant" panose="02010503020300020003" pitchFamily="2" charset="0"/>
                  <a:cs typeface="Arial"/>
                </a:rPr>
                <a:t>Literacy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b="1">
                  <a:latin typeface="SassoonCRInfant"/>
                  <a:cs typeface="Arial"/>
                </a:rPr>
                <a:t>Spelling- Revise vo diagraphs and final blends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b="1">
                  <a:latin typeface="SassoonCRInfant" panose="02010503020300020003" pitchFamily="2" charset="0"/>
                  <a:cs typeface="Arial"/>
                </a:rPr>
                <a:t>Sentence Structure, full stops, capitals and question marks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b="1">
                  <a:latin typeface="SassoonCRInfant" panose="02010503020300020003" pitchFamily="2" charset="0"/>
                  <a:cs typeface="Arial"/>
                </a:rPr>
                <a:t>Write instructions and directions</a:t>
              </a:r>
              <a:endParaRPr lang="en-GB" sz="1400">
                <a:latin typeface="SassoonCRInfant" panose="02010503020300020003" pitchFamily="2" charset="0"/>
                <a:cs typeface="Arial"/>
              </a:endParaRPr>
            </a:p>
          </p:txBody>
        </p:sp>
      </p:grpSp>
      <p:sp>
        <p:nvSpPr>
          <p:cNvPr id="66" name="AutoShape 24" descr="Text Box">
            <a:extLst>
              <a:ext uri="{FF2B5EF4-FFF2-40B4-BE49-F238E27FC236}">
                <a16:creationId xmlns:a16="http://schemas.microsoft.com/office/drawing/2014/main" id="{71140EBF-4F25-042C-90C3-4B36498105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37040" y="-1413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4A63B72-4478-A18E-D89D-AA7EE7685DD5}"/>
              </a:ext>
            </a:extLst>
          </p:cNvPr>
          <p:cNvSpPr/>
          <p:nvPr/>
        </p:nvSpPr>
        <p:spPr>
          <a:xfrm>
            <a:off x="3047246" y="5995283"/>
            <a:ext cx="6015790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>
                <a:solidFill>
                  <a:srgbClr val="0070C0"/>
                </a:solidFill>
                <a:latin typeface="NTPreCursivefk" panose="03000400000000000000" pitchFamily="66" charset="0"/>
              </a:rPr>
              <a:t>Born for Greater Things</a:t>
            </a:r>
          </a:p>
        </p:txBody>
      </p:sp>
      <p:sp>
        <p:nvSpPr>
          <p:cNvPr id="45" name="Freeform 8">
            <a:extLst>
              <a:ext uri="{FF2B5EF4-FFF2-40B4-BE49-F238E27FC236}">
                <a16:creationId xmlns:a16="http://schemas.microsoft.com/office/drawing/2014/main" id="{86BA98F9-9849-C6CE-8C4A-EB4DCE900BF0}"/>
              </a:ext>
            </a:extLst>
          </p:cNvPr>
          <p:cNvSpPr>
            <a:spLocks/>
          </p:cNvSpPr>
          <p:nvPr/>
        </p:nvSpPr>
        <p:spPr bwMode="auto">
          <a:xfrm rot="10800000">
            <a:off x="4734267" y="2545256"/>
            <a:ext cx="3697821" cy="3313398"/>
          </a:xfrm>
          <a:custGeom>
            <a:avLst/>
            <a:gdLst>
              <a:gd name="T0" fmla="*/ 2222 w 2377"/>
              <a:gd name="T1" fmla="*/ 795 h 2371"/>
              <a:gd name="T2" fmla="*/ 2275 w 2377"/>
              <a:gd name="T3" fmla="*/ 827 h 2371"/>
              <a:gd name="T4" fmla="*/ 2314 w 2377"/>
              <a:gd name="T5" fmla="*/ 882 h 2371"/>
              <a:gd name="T6" fmla="*/ 2362 w 2377"/>
              <a:gd name="T7" fmla="*/ 907 h 2371"/>
              <a:gd name="T8" fmla="*/ 395 w 2377"/>
              <a:gd name="T9" fmla="*/ 855 h 2371"/>
              <a:gd name="T10" fmla="*/ 386 w 2377"/>
              <a:gd name="T11" fmla="*/ 892 h 2371"/>
              <a:gd name="T12" fmla="*/ 358 w 2377"/>
              <a:gd name="T13" fmla="*/ 907 h 2371"/>
              <a:gd name="T14" fmla="*/ 325 w 2377"/>
              <a:gd name="T15" fmla="*/ 886 h 2371"/>
              <a:gd name="T16" fmla="*/ 296 w 2377"/>
              <a:gd name="T17" fmla="*/ 842 h 2371"/>
              <a:gd name="T18" fmla="*/ 242 w 2377"/>
              <a:gd name="T19" fmla="*/ 800 h 2371"/>
              <a:gd name="T20" fmla="*/ 184 w 2377"/>
              <a:gd name="T21" fmla="*/ 786 h 2371"/>
              <a:gd name="T22" fmla="*/ 96 w 2377"/>
              <a:gd name="T23" fmla="*/ 815 h 2371"/>
              <a:gd name="T24" fmla="*/ 32 w 2377"/>
              <a:gd name="T25" fmla="*/ 888 h 2371"/>
              <a:gd name="T26" fmla="*/ 0 w 2377"/>
              <a:gd name="T27" fmla="*/ 993 h 2371"/>
              <a:gd name="T28" fmla="*/ 8 w 2377"/>
              <a:gd name="T29" fmla="*/ 1084 h 2371"/>
              <a:gd name="T30" fmla="*/ 54 w 2377"/>
              <a:gd name="T31" fmla="*/ 1178 h 2371"/>
              <a:gd name="T32" fmla="*/ 129 w 2377"/>
              <a:gd name="T33" fmla="*/ 1235 h 2371"/>
              <a:gd name="T34" fmla="*/ 201 w 2377"/>
              <a:gd name="T35" fmla="*/ 1245 h 2371"/>
              <a:gd name="T36" fmla="*/ 265 w 2377"/>
              <a:gd name="T37" fmla="*/ 1220 h 2371"/>
              <a:gd name="T38" fmla="*/ 313 w 2377"/>
              <a:gd name="T39" fmla="*/ 1164 h 2371"/>
              <a:gd name="T40" fmla="*/ 338 w 2377"/>
              <a:gd name="T41" fmla="*/ 1133 h 2371"/>
              <a:gd name="T42" fmla="*/ 371 w 2377"/>
              <a:gd name="T43" fmla="*/ 1126 h 2371"/>
              <a:gd name="T44" fmla="*/ 392 w 2377"/>
              <a:gd name="T45" fmla="*/ 1155 h 2371"/>
              <a:gd name="T46" fmla="*/ 1256 w 2377"/>
              <a:gd name="T47" fmla="*/ 1976 h 2371"/>
              <a:gd name="T48" fmla="*/ 1298 w 2377"/>
              <a:gd name="T49" fmla="*/ 1990 h 2371"/>
              <a:gd name="T50" fmla="*/ 1305 w 2377"/>
              <a:gd name="T51" fmla="*/ 2020 h 2371"/>
              <a:gd name="T52" fmla="*/ 1275 w 2377"/>
              <a:gd name="T53" fmla="*/ 2052 h 2371"/>
              <a:gd name="T54" fmla="*/ 1225 w 2377"/>
              <a:gd name="T55" fmla="*/ 2088 h 2371"/>
              <a:gd name="T56" fmla="*/ 1193 w 2377"/>
              <a:gd name="T57" fmla="*/ 2141 h 2371"/>
              <a:gd name="T58" fmla="*/ 1186 w 2377"/>
              <a:gd name="T59" fmla="*/ 2206 h 2371"/>
              <a:gd name="T60" fmla="*/ 1225 w 2377"/>
              <a:gd name="T61" fmla="*/ 2290 h 2371"/>
              <a:gd name="T62" fmla="*/ 1305 w 2377"/>
              <a:gd name="T63" fmla="*/ 2348 h 2371"/>
              <a:gd name="T64" fmla="*/ 1414 w 2377"/>
              <a:gd name="T65" fmla="*/ 2371 h 2371"/>
              <a:gd name="T66" fmla="*/ 1504 w 2377"/>
              <a:gd name="T67" fmla="*/ 2357 h 2371"/>
              <a:gd name="T68" fmla="*/ 1591 w 2377"/>
              <a:gd name="T69" fmla="*/ 2304 h 2371"/>
              <a:gd name="T70" fmla="*/ 1639 w 2377"/>
              <a:gd name="T71" fmla="*/ 2224 h 2371"/>
              <a:gd name="T72" fmla="*/ 1640 w 2377"/>
              <a:gd name="T73" fmla="*/ 2156 h 2371"/>
              <a:gd name="T74" fmla="*/ 1612 w 2377"/>
              <a:gd name="T75" fmla="*/ 2097 h 2371"/>
              <a:gd name="T76" fmla="*/ 1564 w 2377"/>
              <a:gd name="T77" fmla="*/ 2057 h 2371"/>
              <a:gd name="T78" fmla="*/ 1526 w 2377"/>
              <a:gd name="T79" fmla="*/ 2026 h 2371"/>
              <a:gd name="T80" fmla="*/ 1526 w 2377"/>
              <a:gd name="T81" fmla="*/ 1994 h 2371"/>
              <a:gd name="T82" fmla="*/ 1564 w 2377"/>
              <a:gd name="T83" fmla="*/ 1976 h 2371"/>
              <a:gd name="T84" fmla="*/ 2370 w 2377"/>
              <a:gd name="T85" fmla="*/ 1130 h 2371"/>
              <a:gd name="T86" fmla="*/ 2323 w 2377"/>
              <a:gd name="T87" fmla="*/ 1139 h 2371"/>
              <a:gd name="T88" fmla="*/ 2289 w 2377"/>
              <a:gd name="T89" fmla="*/ 1191 h 2371"/>
              <a:gd name="T90" fmla="*/ 2235 w 2377"/>
              <a:gd name="T91" fmla="*/ 1233 h 2371"/>
              <a:gd name="T92" fmla="*/ 2177 w 2377"/>
              <a:gd name="T93" fmla="*/ 1245 h 2371"/>
              <a:gd name="T94" fmla="*/ 2089 w 2377"/>
              <a:gd name="T95" fmla="*/ 1218 h 2371"/>
              <a:gd name="T96" fmla="*/ 2024 w 2377"/>
              <a:gd name="T97" fmla="*/ 1145 h 2371"/>
              <a:gd name="T98" fmla="*/ 1993 w 2377"/>
              <a:gd name="T99" fmla="*/ 1040 h 2371"/>
              <a:gd name="T100" fmla="*/ 2000 w 2377"/>
              <a:gd name="T101" fmla="*/ 948 h 2371"/>
              <a:gd name="T102" fmla="*/ 2047 w 2377"/>
              <a:gd name="T103" fmla="*/ 855 h 2371"/>
              <a:gd name="T104" fmla="*/ 2121 w 2377"/>
              <a:gd name="T105" fmla="*/ 797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7" h="2371">
                <a:moveTo>
                  <a:pt x="2177" y="788"/>
                </a:moveTo>
                <a:lnTo>
                  <a:pt x="2177" y="788"/>
                </a:lnTo>
                <a:lnTo>
                  <a:pt x="2193" y="788"/>
                </a:lnTo>
                <a:lnTo>
                  <a:pt x="2208" y="791"/>
                </a:lnTo>
                <a:lnTo>
                  <a:pt x="2222" y="795"/>
                </a:lnTo>
                <a:lnTo>
                  <a:pt x="2235" y="800"/>
                </a:lnTo>
                <a:lnTo>
                  <a:pt x="2247" y="806"/>
                </a:lnTo>
                <a:lnTo>
                  <a:pt x="2257" y="813"/>
                </a:lnTo>
                <a:lnTo>
                  <a:pt x="2266" y="819"/>
                </a:lnTo>
                <a:lnTo>
                  <a:pt x="2275" y="827"/>
                </a:lnTo>
                <a:lnTo>
                  <a:pt x="2289" y="842"/>
                </a:lnTo>
                <a:lnTo>
                  <a:pt x="2298" y="855"/>
                </a:lnTo>
                <a:lnTo>
                  <a:pt x="2305" y="867"/>
                </a:lnTo>
                <a:lnTo>
                  <a:pt x="2305" y="867"/>
                </a:lnTo>
                <a:lnTo>
                  <a:pt x="2314" y="882"/>
                </a:lnTo>
                <a:lnTo>
                  <a:pt x="2323" y="894"/>
                </a:lnTo>
                <a:lnTo>
                  <a:pt x="2334" y="901"/>
                </a:lnTo>
                <a:lnTo>
                  <a:pt x="2343" y="907"/>
                </a:lnTo>
                <a:lnTo>
                  <a:pt x="2353" y="909"/>
                </a:lnTo>
                <a:lnTo>
                  <a:pt x="2362" y="907"/>
                </a:lnTo>
                <a:lnTo>
                  <a:pt x="2370" y="903"/>
                </a:lnTo>
                <a:lnTo>
                  <a:pt x="2377" y="895"/>
                </a:lnTo>
                <a:lnTo>
                  <a:pt x="2377" y="0"/>
                </a:lnTo>
                <a:lnTo>
                  <a:pt x="395" y="0"/>
                </a:lnTo>
                <a:lnTo>
                  <a:pt x="395" y="855"/>
                </a:lnTo>
                <a:lnTo>
                  <a:pt x="395" y="855"/>
                </a:lnTo>
                <a:lnTo>
                  <a:pt x="393" y="867"/>
                </a:lnTo>
                <a:lnTo>
                  <a:pt x="392" y="877"/>
                </a:lnTo>
                <a:lnTo>
                  <a:pt x="389" y="886"/>
                </a:lnTo>
                <a:lnTo>
                  <a:pt x="386" y="892"/>
                </a:lnTo>
                <a:lnTo>
                  <a:pt x="382" y="898"/>
                </a:lnTo>
                <a:lnTo>
                  <a:pt x="377" y="903"/>
                </a:lnTo>
                <a:lnTo>
                  <a:pt x="371" y="906"/>
                </a:lnTo>
                <a:lnTo>
                  <a:pt x="365" y="907"/>
                </a:lnTo>
                <a:lnTo>
                  <a:pt x="358" y="907"/>
                </a:lnTo>
                <a:lnTo>
                  <a:pt x="352" y="907"/>
                </a:lnTo>
                <a:lnTo>
                  <a:pt x="344" y="904"/>
                </a:lnTo>
                <a:lnTo>
                  <a:pt x="338" y="900"/>
                </a:lnTo>
                <a:lnTo>
                  <a:pt x="331" y="894"/>
                </a:lnTo>
                <a:lnTo>
                  <a:pt x="325" y="886"/>
                </a:lnTo>
                <a:lnTo>
                  <a:pt x="319" y="877"/>
                </a:lnTo>
                <a:lnTo>
                  <a:pt x="313" y="867"/>
                </a:lnTo>
                <a:lnTo>
                  <a:pt x="313" y="867"/>
                </a:lnTo>
                <a:lnTo>
                  <a:pt x="305" y="855"/>
                </a:lnTo>
                <a:lnTo>
                  <a:pt x="296" y="842"/>
                </a:lnTo>
                <a:lnTo>
                  <a:pt x="283" y="827"/>
                </a:lnTo>
                <a:lnTo>
                  <a:pt x="274" y="819"/>
                </a:lnTo>
                <a:lnTo>
                  <a:pt x="265" y="812"/>
                </a:lnTo>
                <a:lnTo>
                  <a:pt x="254" y="806"/>
                </a:lnTo>
                <a:lnTo>
                  <a:pt x="242" y="800"/>
                </a:lnTo>
                <a:lnTo>
                  <a:pt x="229" y="794"/>
                </a:lnTo>
                <a:lnTo>
                  <a:pt x="216" y="791"/>
                </a:lnTo>
                <a:lnTo>
                  <a:pt x="201" y="788"/>
                </a:lnTo>
                <a:lnTo>
                  <a:pt x="184" y="786"/>
                </a:lnTo>
                <a:lnTo>
                  <a:pt x="184" y="786"/>
                </a:lnTo>
                <a:lnTo>
                  <a:pt x="165" y="788"/>
                </a:lnTo>
                <a:lnTo>
                  <a:pt x="147" y="791"/>
                </a:lnTo>
                <a:lnTo>
                  <a:pt x="129" y="797"/>
                </a:lnTo>
                <a:lnTo>
                  <a:pt x="112" y="804"/>
                </a:lnTo>
                <a:lnTo>
                  <a:pt x="96" y="815"/>
                </a:lnTo>
                <a:lnTo>
                  <a:pt x="81" y="825"/>
                </a:lnTo>
                <a:lnTo>
                  <a:pt x="66" y="839"/>
                </a:lnTo>
                <a:lnTo>
                  <a:pt x="54" y="854"/>
                </a:lnTo>
                <a:lnTo>
                  <a:pt x="42" y="870"/>
                </a:lnTo>
                <a:lnTo>
                  <a:pt x="32" y="888"/>
                </a:lnTo>
                <a:lnTo>
                  <a:pt x="21" y="907"/>
                </a:lnTo>
                <a:lnTo>
                  <a:pt x="14" y="927"/>
                </a:lnTo>
                <a:lnTo>
                  <a:pt x="8" y="948"/>
                </a:lnTo>
                <a:lnTo>
                  <a:pt x="3" y="970"/>
                </a:lnTo>
                <a:lnTo>
                  <a:pt x="0" y="993"/>
                </a:lnTo>
                <a:lnTo>
                  <a:pt x="0" y="1016"/>
                </a:lnTo>
                <a:lnTo>
                  <a:pt x="0" y="1016"/>
                </a:lnTo>
                <a:lnTo>
                  <a:pt x="0" y="1039"/>
                </a:lnTo>
                <a:lnTo>
                  <a:pt x="3" y="1063"/>
                </a:lnTo>
                <a:lnTo>
                  <a:pt x="8" y="1084"/>
                </a:lnTo>
                <a:lnTo>
                  <a:pt x="14" y="1105"/>
                </a:lnTo>
                <a:lnTo>
                  <a:pt x="21" y="1126"/>
                </a:lnTo>
                <a:lnTo>
                  <a:pt x="32" y="1145"/>
                </a:lnTo>
                <a:lnTo>
                  <a:pt x="42" y="1161"/>
                </a:lnTo>
                <a:lnTo>
                  <a:pt x="54" y="1178"/>
                </a:lnTo>
                <a:lnTo>
                  <a:pt x="66" y="1193"/>
                </a:lnTo>
                <a:lnTo>
                  <a:pt x="81" y="1206"/>
                </a:lnTo>
                <a:lnTo>
                  <a:pt x="96" y="1218"/>
                </a:lnTo>
                <a:lnTo>
                  <a:pt x="112" y="1227"/>
                </a:lnTo>
                <a:lnTo>
                  <a:pt x="129" y="1235"/>
                </a:lnTo>
                <a:lnTo>
                  <a:pt x="147" y="1241"/>
                </a:lnTo>
                <a:lnTo>
                  <a:pt x="165" y="1244"/>
                </a:lnTo>
                <a:lnTo>
                  <a:pt x="184" y="1245"/>
                </a:lnTo>
                <a:lnTo>
                  <a:pt x="184" y="1245"/>
                </a:lnTo>
                <a:lnTo>
                  <a:pt x="201" y="1245"/>
                </a:lnTo>
                <a:lnTo>
                  <a:pt x="216" y="1242"/>
                </a:lnTo>
                <a:lnTo>
                  <a:pt x="229" y="1238"/>
                </a:lnTo>
                <a:lnTo>
                  <a:pt x="242" y="1233"/>
                </a:lnTo>
                <a:lnTo>
                  <a:pt x="254" y="1227"/>
                </a:lnTo>
                <a:lnTo>
                  <a:pt x="265" y="1220"/>
                </a:lnTo>
                <a:lnTo>
                  <a:pt x="274" y="1212"/>
                </a:lnTo>
                <a:lnTo>
                  <a:pt x="283" y="1205"/>
                </a:lnTo>
                <a:lnTo>
                  <a:pt x="296" y="1190"/>
                </a:lnTo>
                <a:lnTo>
                  <a:pt x="305" y="1178"/>
                </a:lnTo>
                <a:lnTo>
                  <a:pt x="313" y="1164"/>
                </a:lnTo>
                <a:lnTo>
                  <a:pt x="313" y="1164"/>
                </a:lnTo>
                <a:lnTo>
                  <a:pt x="319" y="1155"/>
                </a:lnTo>
                <a:lnTo>
                  <a:pt x="325" y="1147"/>
                </a:lnTo>
                <a:lnTo>
                  <a:pt x="331" y="1139"/>
                </a:lnTo>
                <a:lnTo>
                  <a:pt x="338" y="1133"/>
                </a:lnTo>
                <a:lnTo>
                  <a:pt x="344" y="1129"/>
                </a:lnTo>
                <a:lnTo>
                  <a:pt x="352" y="1126"/>
                </a:lnTo>
                <a:lnTo>
                  <a:pt x="358" y="1124"/>
                </a:lnTo>
                <a:lnTo>
                  <a:pt x="365" y="1124"/>
                </a:lnTo>
                <a:lnTo>
                  <a:pt x="371" y="1126"/>
                </a:lnTo>
                <a:lnTo>
                  <a:pt x="377" y="1129"/>
                </a:lnTo>
                <a:lnTo>
                  <a:pt x="382" y="1133"/>
                </a:lnTo>
                <a:lnTo>
                  <a:pt x="386" y="1139"/>
                </a:lnTo>
                <a:lnTo>
                  <a:pt x="389" y="1147"/>
                </a:lnTo>
                <a:lnTo>
                  <a:pt x="392" y="1155"/>
                </a:lnTo>
                <a:lnTo>
                  <a:pt x="393" y="1166"/>
                </a:lnTo>
                <a:lnTo>
                  <a:pt x="395" y="1176"/>
                </a:lnTo>
                <a:lnTo>
                  <a:pt x="395" y="1979"/>
                </a:lnTo>
                <a:lnTo>
                  <a:pt x="1256" y="1976"/>
                </a:lnTo>
                <a:lnTo>
                  <a:pt x="1256" y="1976"/>
                </a:lnTo>
                <a:lnTo>
                  <a:pt x="1266" y="1978"/>
                </a:lnTo>
                <a:lnTo>
                  <a:pt x="1277" y="1979"/>
                </a:lnTo>
                <a:lnTo>
                  <a:pt x="1286" y="1982"/>
                </a:lnTo>
                <a:lnTo>
                  <a:pt x="1292" y="1985"/>
                </a:lnTo>
                <a:lnTo>
                  <a:pt x="1298" y="1990"/>
                </a:lnTo>
                <a:lnTo>
                  <a:pt x="1302" y="1996"/>
                </a:lnTo>
                <a:lnTo>
                  <a:pt x="1305" y="2000"/>
                </a:lnTo>
                <a:lnTo>
                  <a:pt x="1307" y="2006"/>
                </a:lnTo>
                <a:lnTo>
                  <a:pt x="1307" y="2014"/>
                </a:lnTo>
                <a:lnTo>
                  <a:pt x="1305" y="2020"/>
                </a:lnTo>
                <a:lnTo>
                  <a:pt x="1302" y="2027"/>
                </a:lnTo>
                <a:lnTo>
                  <a:pt x="1298" y="2033"/>
                </a:lnTo>
                <a:lnTo>
                  <a:pt x="1292" y="2040"/>
                </a:lnTo>
                <a:lnTo>
                  <a:pt x="1284" y="2046"/>
                </a:lnTo>
                <a:lnTo>
                  <a:pt x="1275" y="2052"/>
                </a:lnTo>
                <a:lnTo>
                  <a:pt x="1265" y="2057"/>
                </a:lnTo>
                <a:lnTo>
                  <a:pt x="1265" y="2057"/>
                </a:lnTo>
                <a:lnTo>
                  <a:pt x="1253" y="2064"/>
                </a:lnTo>
                <a:lnTo>
                  <a:pt x="1239" y="2075"/>
                </a:lnTo>
                <a:lnTo>
                  <a:pt x="1225" y="2088"/>
                </a:lnTo>
                <a:lnTo>
                  <a:pt x="1217" y="2097"/>
                </a:lnTo>
                <a:lnTo>
                  <a:pt x="1211" y="2106"/>
                </a:lnTo>
                <a:lnTo>
                  <a:pt x="1204" y="2117"/>
                </a:lnTo>
                <a:lnTo>
                  <a:pt x="1198" y="2129"/>
                </a:lnTo>
                <a:lnTo>
                  <a:pt x="1193" y="2141"/>
                </a:lnTo>
                <a:lnTo>
                  <a:pt x="1189" y="2156"/>
                </a:lnTo>
                <a:lnTo>
                  <a:pt x="1186" y="2171"/>
                </a:lnTo>
                <a:lnTo>
                  <a:pt x="1186" y="2187"/>
                </a:lnTo>
                <a:lnTo>
                  <a:pt x="1186" y="2187"/>
                </a:lnTo>
                <a:lnTo>
                  <a:pt x="1186" y="2206"/>
                </a:lnTo>
                <a:lnTo>
                  <a:pt x="1190" y="2224"/>
                </a:lnTo>
                <a:lnTo>
                  <a:pt x="1196" y="2242"/>
                </a:lnTo>
                <a:lnTo>
                  <a:pt x="1204" y="2259"/>
                </a:lnTo>
                <a:lnTo>
                  <a:pt x="1213" y="2275"/>
                </a:lnTo>
                <a:lnTo>
                  <a:pt x="1225" y="2290"/>
                </a:lnTo>
                <a:lnTo>
                  <a:pt x="1238" y="2304"/>
                </a:lnTo>
                <a:lnTo>
                  <a:pt x="1253" y="2317"/>
                </a:lnTo>
                <a:lnTo>
                  <a:pt x="1268" y="2329"/>
                </a:lnTo>
                <a:lnTo>
                  <a:pt x="1286" y="2339"/>
                </a:lnTo>
                <a:lnTo>
                  <a:pt x="1305" y="2348"/>
                </a:lnTo>
                <a:lnTo>
                  <a:pt x="1325" y="2357"/>
                </a:lnTo>
                <a:lnTo>
                  <a:pt x="1346" y="2363"/>
                </a:lnTo>
                <a:lnTo>
                  <a:pt x="1368" y="2368"/>
                </a:lnTo>
                <a:lnTo>
                  <a:pt x="1390" y="2371"/>
                </a:lnTo>
                <a:lnTo>
                  <a:pt x="1414" y="2371"/>
                </a:lnTo>
                <a:lnTo>
                  <a:pt x="1414" y="2371"/>
                </a:lnTo>
                <a:lnTo>
                  <a:pt x="1438" y="2371"/>
                </a:lnTo>
                <a:lnTo>
                  <a:pt x="1461" y="2368"/>
                </a:lnTo>
                <a:lnTo>
                  <a:pt x="1483" y="2363"/>
                </a:lnTo>
                <a:lnTo>
                  <a:pt x="1504" y="2357"/>
                </a:lnTo>
                <a:lnTo>
                  <a:pt x="1523" y="2348"/>
                </a:lnTo>
                <a:lnTo>
                  <a:pt x="1543" y="2339"/>
                </a:lnTo>
                <a:lnTo>
                  <a:pt x="1561" y="2329"/>
                </a:lnTo>
                <a:lnTo>
                  <a:pt x="1577" y="2317"/>
                </a:lnTo>
                <a:lnTo>
                  <a:pt x="1591" y="2304"/>
                </a:lnTo>
                <a:lnTo>
                  <a:pt x="1604" y="2290"/>
                </a:lnTo>
                <a:lnTo>
                  <a:pt x="1616" y="2275"/>
                </a:lnTo>
                <a:lnTo>
                  <a:pt x="1625" y="2259"/>
                </a:lnTo>
                <a:lnTo>
                  <a:pt x="1634" y="2242"/>
                </a:lnTo>
                <a:lnTo>
                  <a:pt x="1639" y="2224"/>
                </a:lnTo>
                <a:lnTo>
                  <a:pt x="1643" y="2206"/>
                </a:lnTo>
                <a:lnTo>
                  <a:pt x="1645" y="2187"/>
                </a:lnTo>
                <a:lnTo>
                  <a:pt x="1645" y="2187"/>
                </a:lnTo>
                <a:lnTo>
                  <a:pt x="1643" y="2171"/>
                </a:lnTo>
                <a:lnTo>
                  <a:pt x="1640" y="2156"/>
                </a:lnTo>
                <a:lnTo>
                  <a:pt x="1637" y="2141"/>
                </a:lnTo>
                <a:lnTo>
                  <a:pt x="1631" y="2129"/>
                </a:lnTo>
                <a:lnTo>
                  <a:pt x="1625" y="2117"/>
                </a:lnTo>
                <a:lnTo>
                  <a:pt x="1619" y="2106"/>
                </a:lnTo>
                <a:lnTo>
                  <a:pt x="1612" y="2097"/>
                </a:lnTo>
                <a:lnTo>
                  <a:pt x="1604" y="2088"/>
                </a:lnTo>
                <a:lnTo>
                  <a:pt x="1589" y="2075"/>
                </a:lnTo>
                <a:lnTo>
                  <a:pt x="1576" y="2064"/>
                </a:lnTo>
                <a:lnTo>
                  <a:pt x="1564" y="2057"/>
                </a:lnTo>
                <a:lnTo>
                  <a:pt x="1564" y="2057"/>
                </a:lnTo>
                <a:lnTo>
                  <a:pt x="1553" y="2052"/>
                </a:lnTo>
                <a:lnTo>
                  <a:pt x="1544" y="2046"/>
                </a:lnTo>
                <a:lnTo>
                  <a:pt x="1537" y="2039"/>
                </a:lnTo>
                <a:lnTo>
                  <a:pt x="1531" y="2033"/>
                </a:lnTo>
                <a:lnTo>
                  <a:pt x="1526" y="2026"/>
                </a:lnTo>
                <a:lnTo>
                  <a:pt x="1523" y="2020"/>
                </a:lnTo>
                <a:lnTo>
                  <a:pt x="1522" y="2012"/>
                </a:lnTo>
                <a:lnTo>
                  <a:pt x="1522" y="2006"/>
                </a:lnTo>
                <a:lnTo>
                  <a:pt x="1523" y="2000"/>
                </a:lnTo>
                <a:lnTo>
                  <a:pt x="1526" y="1994"/>
                </a:lnTo>
                <a:lnTo>
                  <a:pt x="1531" y="1990"/>
                </a:lnTo>
                <a:lnTo>
                  <a:pt x="1537" y="1985"/>
                </a:lnTo>
                <a:lnTo>
                  <a:pt x="1544" y="1981"/>
                </a:lnTo>
                <a:lnTo>
                  <a:pt x="1553" y="1978"/>
                </a:lnTo>
                <a:lnTo>
                  <a:pt x="1564" y="1976"/>
                </a:lnTo>
                <a:lnTo>
                  <a:pt x="1576" y="1976"/>
                </a:lnTo>
                <a:lnTo>
                  <a:pt x="2377" y="1976"/>
                </a:lnTo>
                <a:lnTo>
                  <a:pt x="2377" y="1138"/>
                </a:lnTo>
                <a:lnTo>
                  <a:pt x="2377" y="1138"/>
                </a:lnTo>
                <a:lnTo>
                  <a:pt x="2370" y="1130"/>
                </a:lnTo>
                <a:lnTo>
                  <a:pt x="2362" y="1126"/>
                </a:lnTo>
                <a:lnTo>
                  <a:pt x="2353" y="1124"/>
                </a:lnTo>
                <a:lnTo>
                  <a:pt x="2343" y="1127"/>
                </a:lnTo>
                <a:lnTo>
                  <a:pt x="2334" y="1132"/>
                </a:lnTo>
                <a:lnTo>
                  <a:pt x="2323" y="1139"/>
                </a:lnTo>
                <a:lnTo>
                  <a:pt x="2314" y="1151"/>
                </a:lnTo>
                <a:lnTo>
                  <a:pt x="2305" y="1166"/>
                </a:lnTo>
                <a:lnTo>
                  <a:pt x="2305" y="1166"/>
                </a:lnTo>
                <a:lnTo>
                  <a:pt x="2298" y="1178"/>
                </a:lnTo>
                <a:lnTo>
                  <a:pt x="2289" y="1191"/>
                </a:lnTo>
                <a:lnTo>
                  <a:pt x="2275" y="1206"/>
                </a:lnTo>
                <a:lnTo>
                  <a:pt x="2266" y="1214"/>
                </a:lnTo>
                <a:lnTo>
                  <a:pt x="2257" y="1220"/>
                </a:lnTo>
                <a:lnTo>
                  <a:pt x="2247" y="1227"/>
                </a:lnTo>
                <a:lnTo>
                  <a:pt x="2235" y="1233"/>
                </a:lnTo>
                <a:lnTo>
                  <a:pt x="2222" y="1239"/>
                </a:lnTo>
                <a:lnTo>
                  <a:pt x="2208" y="1242"/>
                </a:lnTo>
                <a:lnTo>
                  <a:pt x="2193" y="1245"/>
                </a:lnTo>
                <a:lnTo>
                  <a:pt x="2177" y="1245"/>
                </a:lnTo>
                <a:lnTo>
                  <a:pt x="2177" y="1245"/>
                </a:lnTo>
                <a:lnTo>
                  <a:pt x="2157" y="1245"/>
                </a:lnTo>
                <a:lnTo>
                  <a:pt x="2139" y="1241"/>
                </a:lnTo>
                <a:lnTo>
                  <a:pt x="2121" y="1236"/>
                </a:lnTo>
                <a:lnTo>
                  <a:pt x="2105" y="1227"/>
                </a:lnTo>
                <a:lnTo>
                  <a:pt x="2089" y="1218"/>
                </a:lnTo>
                <a:lnTo>
                  <a:pt x="2074" y="1206"/>
                </a:lnTo>
                <a:lnTo>
                  <a:pt x="2060" y="1193"/>
                </a:lnTo>
                <a:lnTo>
                  <a:pt x="2047" y="1179"/>
                </a:lnTo>
                <a:lnTo>
                  <a:pt x="2035" y="1163"/>
                </a:lnTo>
                <a:lnTo>
                  <a:pt x="2024" y="1145"/>
                </a:lnTo>
                <a:lnTo>
                  <a:pt x="2015" y="1126"/>
                </a:lnTo>
                <a:lnTo>
                  <a:pt x="2006" y="1106"/>
                </a:lnTo>
                <a:lnTo>
                  <a:pt x="2000" y="1085"/>
                </a:lnTo>
                <a:lnTo>
                  <a:pt x="1996" y="1063"/>
                </a:lnTo>
                <a:lnTo>
                  <a:pt x="1993" y="1040"/>
                </a:lnTo>
                <a:lnTo>
                  <a:pt x="1993" y="1016"/>
                </a:lnTo>
                <a:lnTo>
                  <a:pt x="1993" y="1016"/>
                </a:lnTo>
                <a:lnTo>
                  <a:pt x="1993" y="993"/>
                </a:lnTo>
                <a:lnTo>
                  <a:pt x="1996" y="970"/>
                </a:lnTo>
                <a:lnTo>
                  <a:pt x="2000" y="948"/>
                </a:lnTo>
                <a:lnTo>
                  <a:pt x="2006" y="927"/>
                </a:lnTo>
                <a:lnTo>
                  <a:pt x="2015" y="907"/>
                </a:lnTo>
                <a:lnTo>
                  <a:pt x="2024" y="888"/>
                </a:lnTo>
                <a:lnTo>
                  <a:pt x="2035" y="870"/>
                </a:lnTo>
                <a:lnTo>
                  <a:pt x="2047" y="855"/>
                </a:lnTo>
                <a:lnTo>
                  <a:pt x="2060" y="840"/>
                </a:lnTo>
                <a:lnTo>
                  <a:pt x="2074" y="827"/>
                </a:lnTo>
                <a:lnTo>
                  <a:pt x="2089" y="815"/>
                </a:lnTo>
                <a:lnTo>
                  <a:pt x="2105" y="806"/>
                </a:lnTo>
                <a:lnTo>
                  <a:pt x="2121" y="797"/>
                </a:lnTo>
                <a:lnTo>
                  <a:pt x="2139" y="792"/>
                </a:lnTo>
                <a:lnTo>
                  <a:pt x="2157" y="788"/>
                </a:lnTo>
                <a:lnTo>
                  <a:pt x="2177" y="788"/>
                </a:lnTo>
                <a:lnTo>
                  <a:pt x="2177" y="788"/>
                </a:lnTo>
                <a:close/>
              </a:path>
            </a:pathLst>
          </a:custGeom>
          <a:solidFill>
            <a:srgbClr val="0070C0"/>
          </a:solidFill>
          <a:ln w="28575">
            <a:solidFill>
              <a:schemeClr val="accent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bIns="360000" anchor="ctr"/>
          <a:lstStyle/>
          <a:p>
            <a:pPr algn="ctr" eaLnBrk="1" hangingPunct="1"/>
            <a:r>
              <a:rPr lang="en-GB">
                <a:latin typeface="NTPreCursivefk" panose="03000400000000000000" pitchFamily="66" charset="0"/>
                <a:cs typeface="Arial" charset="0"/>
              </a:rPr>
              <a:t>     </a:t>
            </a:r>
            <a:endParaRPr lang="en-GB">
              <a:cs typeface="Arial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02F76D6-DF45-85DB-7D44-A04C0126FC39}"/>
              </a:ext>
            </a:extLst>
          </p:cNvPr>
          <p:cNvSpPr txBox="1"/>
          <p:nvPr/>
        </p:nvSpPr>
        <p:spPr>
          <a:xfrm>
            <a:off x="1988314" y="823188"/>
            <a:ext cx="2410881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200">
                <a:solidFill>
                  <a:schemeClr val="bg1"/>
                </a:solidFill>
                <a:latin typeface="SassoonCRInfant" panose="02010503020300020003" pitchFamily="2" charset="0"/>
                <a:cs typeface="Calibri"/>
              </a:rPr>
              <a:t>In Primary 4 this term we are focussing on 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ED9E487-7454-BF04-2871-B6440775DBF7}"/>
              </a:ext>
            </a:extLst>
          </p:cNvPr>
          <p:cNvSpPr/>
          <p:nvPr/>
        </p:nvSpPr>
        <p:spPr>
          <a:xfrm>
            <a:off x="7742756" y="522245"/>
            <a:ext cx="2930167" cy="276998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SassoonCRInfant" panose="02010503020300020003" pitchFamily="2" charset="0"/>
                <a:cs typeface="Arial"/>
              </a:rPr>
              <a:t>Numeracy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CRInfant" panose="02010503020300020003" pitchFamily="2" charset="0"/>
                <a:cs typeface="Arial"/>
              </a:rPr>
              <a:t>Number processes- 2/3/4 digit numbers, partitioning, comparing, ordering and place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CRInfant" panose="02010503020300020003" pitchFamily="2" charset="0"/>
                <a:cs typeface="Arial"/>
              </a:rPr>
              <a:t>Estimating and rounding- nearest ten or one hundred. Numbers before, after and between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CRInfant" panose="02010503020300020003" pitchFamily="2" charset="0"/>
                <a:cs typeface="Arial"/>
              </a:rPr>
              <a:t>Number words and sequences- counting in 5,10,2,4,3 and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CRInfant" panose="02010503020300020003" pitchFamily="2" charset="0"/>
                <a:cs typeface="Arial"/>
              </a:rPr>
              <a:t>Time – </a:t>
            </a:r>
            <a:r>
              <a:rPr lang="en-GB" sz="1400" dirty="0" smtClean="0">
                <a:latin typeface="SassoonCRInfant" panose="02010503020300020003" pitchFamily="2" charset="0"/>
                <a:cs typeface="Arial"/>
              </a:rPr>
              <a:t>Measurements of time</a:t>
            </a:r>
            <a:endParaRPr lang="en-GB" sz="1400" dirty="0">
              <a:latin typeface="SassoonCRInfant" panose="02010503020300020003" pitchFamily="2" charset="0"/>
              <a:cs typeface="Arial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/>
              </a:solidFill>
              <a:cs typeface="Arial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392AFF6-44D8-CD0C-46C3-9E17474B7795}"/>
              </a:ext>
            </a:extLst>
          </p:cNvPr>
          <p:cNvSpPr/>
          <p:nvPr/>
        </p:nvSpPr>
        <p:spPr>
          <a:xfrm>
            <a:off x="1813684" y="3660337"/>
            <a:ext cx="2827790" cy="258532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600" b="1">
                <a:latin typeface="SassoonCRInfant" panose="02010503020300020003" pitchFamily="2" charset="0"/>
                <a:cs typeface="Arial"/>
              </a:rPr>
              <a:t>Health and Wellbeing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>
                <a:latin typeface="SassoonCRInfant" panose="02010503020300020003" pitchFamily="2" charset="0"/>
                <a:cs typeface="Arial"/>
              </a:rPr>
              <a:t>Ready, Respectful, Safe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>
                <a:latin typeface="SassoonCRInfant" panose="02010503020300020003" pitchFamily="2" charset="0"/>
                <a:cs typeface="Arial"/>
              </a:rPr>
              <a:t>SHANARRI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>
                <a:latin typeface="SassoonCRInfant" panose="02010503020300020003" pitchFamily="2" charset="0"/>
                <a:cs typeface="Arial"/>
              </a:rPr>
              <a:t>Friendships and emotions and regulation strategies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>
                <a:latin typeface="SassoonCRInfant" panose="02010503020300020003" pitchFamily="2" charset="0"/>
                <a:cs typeface="Arial"/>
              </a:rPr>
              <a:t>RRS- Article of the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>
                <a:latin typeface="SassoonCRInfant" panose="02010503020300020003" pitchFamily="2" charset="0"/>
                <a:cs typeface="Arial"/>
              </a:rPr>
              <a:t>Zones of Regulation</a:t>
            </a:r>
            <a:endParaRPr lang="en-GB" sz="1600" b="1">
              <a:latin typeface="SassoonCRInfant" panose="02010503020300020003" pitchFamily="2" charset="0"/>
              <a:cs typeface="Arial" charset="0"/>
            </a:endParaRPr>
          </a:p>
          <a:p>
            <a:endParaRPr lang="en-GB" sz="1600">
              <a:latin typeface="cal"/>
              <a:cs typeface="Arial" charset="0"/>
            </a:endParaRPr>
          </a:p>
          <a:p>
            <a:pPr algn="ctr"/>
            <a:r>
              <a:rPr lang="en-GB">
                <a:latin typeface="cal"/>
                <a:cs typeface="Arial"/>
              </a:rPr>
              <a:t>  </a:t>
            </a:r>
            <a:endParaRPr lang="en-GB">
              <a:latin typeface="cal"/>
              <a:cs typeface="Arial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E388AA5-F7D5-E151-7A71-5C8D3346EC03}"/>
              </a:ext>
            </a:extLst>
          </p:cNvPr>
          <p:cNvSpPr/>
          <p:nvPr/>
        </p:nvSpPr>
        <p:spPr>
          <a:xfrm>
            <a:off x="5126887" y="3152087"/>
            <a:ext cx="2615869" cy="40626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  <a:latin typeface="SassoonCRInfant" panose="02010503020300020003" pitchFamily="2" charset="0"/>
                <a:cs typeface="Arial"/>
              </a:rPr>
              <a:t>Developing our skills for life, learning and work</a:t>
            </a:r>
            <a:r>
              <a:rPr lang="en-GB" sz="1600" b="1">
                <a:solidFill>
                  <a:schemeClr val="bg1"/>
                </a:solidFill>
                <a:latin typeface="cal"/>
                <a:cs typeface="Arial"/>
              </a:rPr>
              <a:t> </a:t>
            </a:r>
            <a:endParaRPr lang="en-GB" sz="1600" b="1">
              <a:solidFill>
                <a:schemeClr val="bg1"/>
              </a:solidFill>
              <a:latin typeface="cal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chemeClr val="bg1"/>
                </a:solidFill>
                <a:latin typeface="SassoonCRInfant" panose="02010503020300020003" pitchFamily="2" charset="0"/>
                <a:cs typeface="Arial"/>
              </a:rPr>
              <a:t>Become more familiar with using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chemeClr val="bg1"/>
                </a:solidFill>
                <a:latin typeface="SassoonCRInfant" panose="02010503020300020003" pitchFamily="2" charset="0"/>
                <a:cs typeface="Arial"/>
              </a:rPr>
              <a:t>Investigate inventions and how they have developed over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>
                <a:solidFill>
                  <a:schemeClr val="bg1"/>
                </a:solidFill>
                <a:latin typeface="SassoonCRInfant" panose="02010503020300020003" pitchFamily="2" charset="0"/>
                <a:cs typeface="Arial"/>
              </a:rPr>
              <a:t>Research Scottish inventors and their discoveries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>
              <a:solidFill>
                <a:schemeClr val="bg1"/>
              </a:solidFill>
              <a:latin typeface="cal"/>
              <a:cs typeface="Arial"/>
            </a:endParaRPr>
          </a:p>
          <a:p>
            <a:endParaRPr lang="en-GB" sz="1600">
              <a:solidFill>
                <a:schemeClr val="bg1"/>
              </a:solidFill>
              <a:latin typeface="cal"/>
              <a:cs typeface="Arial"/>
            </a:endParaRPr>
          </a:p>
          <a:p>
            <a:endParaRPr lang="en-GB" sz="1600">
              <a:solidFill>
                <a:schemeClr val="bg1"/>
              </a:solidFill>
              <a:latin typeface="c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>
              <a:solidFill>
                <a:schemeClr val="bg1"/>
              </a:solidFill>
              <a:latin typeface="cal"/>
              <a:cs typeface="Arial"/>
            </a:endParaRPr>
          </a:p>
          <a:p>
            <a:pPr algn="ctr"/>
            <a:endParaRPr lang="en-GB" sz="1600" b="1">
              <a:latin typeface="cal"/>
              <a:cs typeface="Arial" charset="0"/>
            </a:endParaRPr>
          </a:p>
          <a:p>
            <a:pPr algn="ctr"/>
            <a:r>
              <a:rPr lang="en-GB">
                <a:cs typeface="Arial" charset="0"/>
              </a:rPr>
              <a:t>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D0C979-0796-BA07-5CE8-8D89B3EF0E3B}"/>
              </a:ext>
            </a:extLst>
          </p:cNvPr>
          <p:cNvSpPr/>
          <p:nvPr/>
        </p:nvSpPr>
        <p:spPr>
          <a:xfrm>
            <a:off x="8117217" y="3186292"/>
            <a:ext cx="2575016" cy="40010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/>
            </a:pPr>
            <a:r>
              <a:rPr lang="en-GB" b="1">
                <a:latin typeface="SassoonCRInfant" panose="02010503020300020003" pitchFamily="2" charset="0"/>
                <a:cs typeface="Calibri"/>
              </a:rPr>
              <a:t>Developing our Faith 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b="1">
                <a:latin typeface="SassoonCRInfant" panose="02010503020300020003" pitchFamily="2" charset="0"/>
                <a:cs typeface="Calibri"/>
              </a:rPr>
              <a:t>Discuss Bible stories and understand how they help us lead a Christian life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b="1">
                <a:latin typeface="SassoonCRInfant" panose="02010503020300020003" pitchFamily="2" charset="0"/>
                <a:cs typeface="Calibri"/>
              </a:rPr>
              <a:t>Discuss how God created and loves us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b="1">
                <a:latin typeface="SassoonCRInfant" panose="02010503020300020003" pitchFamily="2" charset="0"/>
                <a:cs typeface="Calibri"/>
              </a:rPr>
              <a:t>Learn about Jesus as a teacher and a healer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b="1">
                <a:latin typeface="SassoonCRInfant" panose="02010503020300020003" pitchFamily="2" charset="0"/>
                <a:cs typeface="Calibri"/>
              </a:rPr>
              <a:t>Explore the seasons and feast days in the liturgical year 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endParaRPr lang="en-GB" sz="1400" b="1">
              <a:latin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endParaRPr lang="en-GB" sz="1400" b="1">
              <a:latin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endParaRPr lang="en-GB" b="1">
              <a:latin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endParaRPr lang="en-GB" b="1">
              <a:latin typeface="Calibri"/>
              <a:cs typeface="Calibri"/>
            </a:endParaRPr>
          </a:p>
          <a:p>
            <a:pPr algn="ctr">
              <a:defRPr/>
            </a:pPr>
            <a:endParaRPr lang="en-GB" b="1">
              <a:latin typeface="Calibri"/>
              <a:cs typeface="Calibri"/>
            </a:endParaRP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6D488597-01BF-CB3D-3ECB-47E0DF405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224" y="2261422"/>
            <a:ext cx="935764" cy="621036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B266CC11-F3FA-3A59-2B09-EA2AA1A320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151" y="2246637"/>
            <a:ext cx="1028700" cy="69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880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5759D161D8604AB74522F46C433DD6" ma:contentTypeVersion="18" ma:contentTypeDescription="Create a new document." ma:contentTypeScope="" ma:versionID="8fd2cc930e57dbfb684a2cd8f84c86d0">
  <xsd:schema xmlns:xsd="http://www.w3.org/2001/XMLSchema" xmlns:xs="http://www.w3.org/2001/XMLSchema" xmlns:p="http://schemas.microsoft.com/office/2006/metadata/properties" xmlns:ns2="34da855e-44fd-4b9e-81ef-de614fcfcba9" xmlns:ns3="7c664c8c-a3f2-4ce5-a40c-62c74c3b6fdf" targetNamespace="http://schemas.microsoft.com/office/2006/metadata/properties" ma:root="true" ma:fieldsID="3bc04c0b802e8b453e230ee1ccd8334d" ns2:_="" ns3:_="">
    <xsd:import namespace="34da855e-44fd-4b9e-81ef-de614fcfcba9"/>
    <xsd:import namespace="7c664c8c-a3f2-4ce5-a40c-62c74c3b6f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a855e-44fd-4b9e-81ef-de614fcfcb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64c8c-a3f2-4ce5-a40c-62c74c3b6f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c827930-49be-4648-8d6d-0a9eb256a12c}" ma:internalName="TaxCatchAll" ma:showField="CatchAllData" ma:web="7c664c8c-a3f2-4ce5-a40c-62c74c3b6f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c664c8c-a3f2-4ce5-a40c-62c74c3b6fdf" xsi:nil="true"/>
    <lcf76f155ced4ddcb4097134ff3c332f xmlns="34da855e-44fd-4b9e-81ef-de614fcfcba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59848A-4AB7-4005-9050-A2D61C14DCEF}">
  <ds:schemaRefs>
    <ds:schemaRef ds:uri="34da855e-44fd-4b9e-81ef-de614fcfcba9"/>
    <ds:schemaRef ds:uri="7c664c8c-a3f2-4ce5-a40c-62c74c3b6fd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442B113-E1E6-41C2-8D99-4AE7B5EDBE7A}">
  <ds:schemaRefs>
    <ds:schemaRef ds:uri="http://schemas.microsoft.com/office/2006/metadata/properties"/>
    <ds:schemaRef ds:uri="http://purl.org/dc/elements/1.1/"/>
    <ds:schemaRef ds:uri="34da855e-44fd-4b9e-81ef-de614fcfcba9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7c664c8c-a3f2-4ce5-a40c-62c74c3b6fdf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BCF1389-0C4A-449A-A437-E859EC76D5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189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</vt:lpstr>
      <vt:lpstr>Calibri</vt:lpstr>
      <vt:lpstr>Calibri Light</vt:lpstr>
      <vt:lpstr>NTPreCursivefk</vt:lpstr>
      <vt:lpstr>SassoonCRInfant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 McLaughlin</dc:creator>
  <cp:lastModifiedBy>Mrs Ross</cp:lastModifiedBy>
  <cp:revision>5</cp:revision>
  <dcterms:created xsi:type="dcterms:W3CDTF">2021-12-02T16:03:48Z</dcterms:created>
  <dcterms:modified xsi:type="dcterms:W3CDTF">2024-09-11T14:43:48Z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0x010100C85759D161D8604AB74522F46C433DD6</vt:lpwstr>
  </property>
  <property fmtid="{D5CDD505-2E9C-101B-9397-08002B2CF9AE}" pid="3" name="MediaServiceImageTags">
    <vt:lpwstr/>
  </property>
</Properties>
</file>