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42BC6-5780-69A8-6C08-9E207D1C79FE}" v="4" dt="2023-08-28T12:05:58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240145" y="256184"/>
            <a:ext cx="11785599" cy="5640819"/>
            <a:chOff x="2174068" y="-68123"/>
            <a:chExt cx="8308070" cy="4526504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86334" y="81281"/>
              <a:ext cx="3297189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  <a:t>     </a:t>
              </a: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  <a:t/>
              </a:r>
              <a:b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</a:br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19073" y="-68123"/>
              <a:ext cx="2902548" cy="25438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b="1" i="1" u="sng" dirty="0" smtClean="0">
                <a:latin typeface="SassoonCRInfant" panose="02010503020300020003" pitchFamily="2" charset="0"/>
                <a:cs typeface="Arial" charset="0"/>
              </a:endParaRPr>
            </a:p>
            <a:p>
              <a:pPr algn="ctr"/>
              <a:r>
                <a:rPr lang="en-GB" b="1" u="sng" dirty="0" smtClean="0"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b="1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Sentence construction – up levelling sentences.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b="1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Narrative</a:t>
              </a:r>
              <a:endParaRPr lang="en-GB" sz="1600" b="1" u="sng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1600" b="1" u="sng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Talking </a:t>
              </a:r>
              <a:r>
                <a:rPr lang="en-GB" sz="1600" b="1" u="sng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and </a:t>
              </a:r>
              <a:r>
                <a:rPr lang="en-GB" sz="1600" b="1" u="sng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Listening </a:t>
              </a:r>
              <a:r>
                <a:rPr lang="en-GB" sz="1600" b="1" u="sng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- </a:t>
              </a:r>
              <a:r>
                <a:rPr lang="en-GB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contribute to </a:t>
              </a:r>
              <a:endParaRPr lang="en-GB" sz="1600" b="1" dirty="0" smtClean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b="1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Discussions and  </a:t>
              </a:r>
              <a:r>
                <a:rPr lang="en-GB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share relevant </a:t>
              </a:r>
            </a:p>
            <a:p>
              <a:r>
                <a:rPr lang="en-GB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     ideas, information and </a:t>
              </a:r>
              <a:r>
                <a:rPr lang="en-GB" sz="1600" b="1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opinions.</a:t>
              </a:r>
              <a:endParaRPr lang="en-GB" sz="1600" b="1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b="1" u="sng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Reading</a:t>
              </a:r>
              <a:r>
                <a:rPr lang="en-GB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–Develop reading skills and strategies to improve knowledge and </a:t>
              </a:r>
              <a:r>
                <a:rPr lang="en-GB" sz="1600" b="1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understanding               </a:t>
              </a:r>
              <a:r>
                <a:rPr lang="en-GB" sz="1600" b="1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a   across </a:t>
              </a:r>
              <a:r>
                <a:rPr lang="en-GB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all </a:t>
              </a:r>
              <a:r>
                <a:rPr lang="en-GB" sz="1600" b="1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areas.</a:t>
              </a:r>
              <a:endParaRPr lang="en-GB" b="1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1200" b="1" i="1" dirty="0">
                  <a:latin typeface="SassoonCRInfant" panose="02010503020300020003" pitchFamily="2" charset="0"/>
                </a:rPr>
                <a:t> </a:t>
              </a:r>
            </a:p>
            <a:p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186905" y="2625663"/>
            <a:ext cx="4612825" cy="3173060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65614" y="771918"/>
            <a:ext cx="24108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+mj-lt"/>
              </a:rPr>
              <a:t>In Primary </a:t>
            </a:r>
            <a:r>
              <a:rPr lang="en-GB" sz="2800" b="1" dirty="0" smtClean="0">
                <a:solidFill>
                  <a:schemeClr val="bg1"/>
                </a:solidFill>
                <a:latin typeface="+mj-lt"/>
              </a:rPr>
              <a:t>6 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this term we are focussing on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044003" y="415328"/>
            <a:ext cx="3876997" cy="30469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bg1"/>
                </a:solidFill>
                <a:cs typeface="Arial" charset="0"/>
              </a:rPr>
              <a:t>Numeracy</a:t>
            </a:r>
            <a:endParaRPr lang="en-GB" b="1" u="sng" dirty="0">
              <a:solidFill>
                <a:schemeClr val="bg1"/>
              </a:solidFill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</a:rPr>
              <a:t>Place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</a:rPr>
              <a:t>2 and 3d shape – properties of 2 and 3d shapes.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bg1"/>
                </a:solidFill>
              </a:rPr>
              <a:t>Read </a:t>
            </a:r>
            <a:r>
              <a:rPr lang="en-GB" b="1" dirty="0">
                <a:solidFill>
                  <a:schemeClr val="bg1"/>
                </a:solidFill>
              </a:rPr>
              <a:t>and </a:t>
            </a:r>
            <a:r>
              <a:rPr lang="en-GB" b="1" dirty="0" smtClean="0">
                <a:solidFill>
                  <a:schemeClr val="bg1"/>
                </a:solidFill>
              </a:rPr>
              <a:t>record time </a:t>
            </a:r>
            <a:r>
              <a:rPr lang="en-GB" b="1" dirty="0" smtClean="0">
                <a:solidFill>
                  <a:schemeClr val="bg1"/>
                </a:solidFill>
              </a:rPr>
              <a:t>in </a:t>
            </a:r>
            <a:r>
              <a:rPr lang="en-GB" b="1" dirty="0">
                <a:solidFill>
                  <a:schemeClr val="bg1"/>
                </a:solidFill>
              </a:rPr>
              <a:t>12 </a:t>
            </a:r>
            <a:r>
              <a:rPr lang="en-GB" b="1" dirty="0" smtClean="0">
                <a:solidFill>
                  <a:schemeClr val="bg1"/>
                </a:solidFill>
              </a:rPr>
              <a:t>and 24 hour notation to the nearest minute. Choose the appropriate unit to measure the duration of events. 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i="1" dirty="0">
                <a:solidFill>
                  <a:schemeClr val="bg1"/>
                </a:solidFill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bg1"/>
              </a:solidFill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94893" y="3374707"/>
            <a:ext cx="3809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 smtClean="0">
                <a:cs typeface="Arial" charset="0"/>
              </a:rPr>
              <a:t>Health and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Developing  social and emotional awareness working with others.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Developing understanding of emotions and regulation strategies.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Showing respect for myself and others through</a:t>
            </a:r>
            <a:r>
              <a:rPr lang="en-GB" b="1" dirty="0" smtClean="0">
                <a:cs typeface="Arial" charset="0"/>
              </a:rPr>
              <a:t> knowledge of Children’s Rights. </a:t>
            </a: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374612" y="3373508"/>
            <a:ext cx="35824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u="sng" dirty="0">
                <a:solidFill>
                  <a:schemeClr val="bg1"/>
                </a:solidFill>
                <a:cs typeface="Arial" charset="0"/>
              </a:rPr>
              <a:t>Developing our skills for life, learning and work </a:t>
            </a:r>
            <a:endParaRPr lang="en-GB" sz="1600" u="sng" dirty="0" smtClean="0">
              <a:solidFill>
                <a:schemeClr val="bg1"/>
              </a:solidFill>
              <a:cs typeface="Arial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r>
              <a:rPr lang="en-GB" sz="1600" b="1" dirty="0">
                <a:solidFill>
                  <a:schemeClr val="bg1"/>
                </a:solidFill>
              </a:rPr>
              <a:t>I can discuss the relevance of skills to the wider world and make connections between skills and the world of </a:t>
            </a:r>
            <a:r>
              <a:rPr lang="en-GB" sz="1600" b="1" dirty="0" smtClean="0">
                <a:solidFill>
                  <a:schemeClr val="bg1"/>
                </a:solidFill>
              </a:rPr>
              <a:t>work.</a:t>
            </a:r>
            <a:endParaRPr lang="en-GB" sz="1600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</a:rPr>
              <a:t>I </a:t>
            </a:r>
            <a:r>
              <a:rPr lang="en-GB" sz="1600" b="1" dirty="0">
                <a:solidFill>
                  <a:schemeClr val="bg1"/>
                </a:solidFill>
              </a:rPr>
              <a:t>can use online tools available to </a:t>
            </a:r>
            <a:r>
              <a:rPr lang="en-GB" sz="1600" b="1" dirty="0" smtClean="0">
                <a:solidFill>
                  <a:schemeClr val="bg1"/>
                </a:solidFill>
              </a:rPr>
              <a:t>me</a:t>
            </a:r>
            <a:r>
              <a:rPr lang="en-GB" sz="1600" b="1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I believe I can maximise my potential in any type of </a:t>
            </a:r>
            <a:r>
              <a:rPr lang="en-GB" sz="1600" b="1" dirty="0" smtClean="0">
                <a:solidFill>
                  <a:schemeClr val="bg1"/>
                </a:solidFill>
              </a:rPr>
              <a:t>work.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6964" y="3186292"/>
            <a:ext cx="365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u="sng" dirty="0"/>
              <a:t>Developing our </a:t>
            </a:r>
            <a:r>
              <a:rPr lang="en-GB" u="sng" dirty="0" smtClean="0"/>
              <a:t>Faith</a:t>
            </a:r>
          </a:p>
          <a:p>
            <a:pPr algn="ctr">
              <a:defRPr/>
            </a:pPr>
            <a:endParaRPr lang="en-GB" i="1" u="sng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b="1" dirty="0" smtClean="0"/>
              <a:t>The Assumption of Mary.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b="1" dirty="0" smtClean="0"/>
              <a:t>The Book of Exodus : the life of Moses and his importance to Judaism and Catholicism.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The five Biblical stories linked to the </a:t>
            </a:r>
            <a:r>
              <a:rPr lang="en-GB" b="1" smtClean="0"/>
              <a:t>Sorrowful mysteries.</a:t>
            </a:r>
            <a:endParaRPr lang="en-GB" b="1" dirty="0" smtClean="0"/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54" y="214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814" y="2247812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7" ma:contentTypeDescription="Create a new document." ma:contentTypeScope="" ma:versionID="18aaa65a568e8341f76531a22fcc1bbc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bc128e5158fca4310ff32a4b6137ac03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827930-49be-4648-8d6d-0a9eb256a12c}" ma:internalName="TaxCatchAll" ma:showField="CatchAllData" ma:web="7c664c8c-a3f2-4ce5-a40c-62c74c3b6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64c8c-a3f2-4ce5-a40c-62c74c3b6fdf" xsi:nil="true"/>
    <lcf76f155ced4ddcb4097134ff3c332f xmlns="34da855e-44fd-4b9e-81ef-de614fcfcba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FBF2FB-2139-4B4A-BDC1-3ACA12069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42B113-E1E6-41C2-8D99-4AE7B5EDBE7A}">
  <ds:schemaRefs>
    <ds:schemaRef ds:uri="http://purl.org/dc/terms/"/>
    <ds:schemaRef ds:uri="http://schemas.openxmlformats.org/package/2006/metadata/core-properties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4da855e-44fd-4b9e-81ef-de614fcfcba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224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NTPreCursivefk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Sofia Valente</cp:lastModifiedBy>
  <cp:revision>31</cp:revision>
  <dcterms:created xsi:type="dcterms:W3CDTF">2021-12-02T16:03:48Z</dcterms:created>
  <dcterms:modified xsi:type="dcterms:W3CDTF">2024-08-29T15:15:43Z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  <property fmtid="{D5CDD505-2E9C-101B-9397-08002B2CF9AE}" pid="3" name="MediaServiceImageTags">
    <vt:lpwstr/>
  </property>
</Properties>
</file>