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42BC6-5780-69A8-6C08-9E207D1C79FE}" v="4" dt="2023-08-28T12:05:58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92965" y="241374"/>
            <a:ext cx="11785599" cy="5640819"/>
            <a:chOff x="2174068" y="-68123"/>
            <a:chExt cx="8308070" cy="4526504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86334" y="81281"/>
              <a:ext cx="3297189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>     </a:t>
              </a: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/>
              </a:r>
              <a:b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</a:br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19073" y="-68123"/>
              <a:ext cx="2902548" cy="2617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b="1" i="1" u="sng" dirty="0">
                <a:latin typeface="SassoonCRInfant" panose="02010503020300020003" pitchFamily="2" charset="0"/>
                <a:cs typeface="Arial" charset="0"/>
              </a:endParaRPr>
            </a:p>
            <a:p>
              <a:pPr algn="ctr"/>
              <a:r>
                <a:rPr lang="en-GB" sz="1200" b="1" i="1" u="sng" dirty="0">
                  <a:latin typeface="SassoonCRInfant" panose="020105030203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</a:rPr>
                <a:t>Talking and Listening </a:t>
              </a:r>
              <a:r>
                <a:rPr lang="en-GB" sz="1400" dirty="0">
                  <a:latin typeface="SassoonCRInfant" panose="02010503020300020003" pitchFamily="2" charset="0"/>
                  <a:cs typeface="Arial" charset="0"/>
                </a:rPr>
                <a:t>Scot’s Language: Songs and Poetry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  <a:cs typeface="Arial" charset="0"/>
                </a:rPr>
                <a:t>Writing</a:t>
              </a:r>
              <a:r>
                <a:rPr lang="en-GB" sz="1400" dirty="0">
                  <a:latin typeface="SassoonCRInfant" panose="02010503020300020003" pitchFamily="2" charset="0"/>
                  <a:cs typeface="Arial" charset="0"/>
                </a:rPr>
                <a:t> – Information Reports linked to Science Project features of an ECO School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latin typeface="SassoonCRInfant" panose="02010503020300020003" pitchFamily="2" charset="0"/>
                  <a:cs typeface="Arial" charset="0"/>
                </a:rPr>
                <a:t>Information Report about John Muir and Protecting the Environment</a:t>
              </a:r>
              <a:endParaRPr lang="en-GB" sz="1400" u="sng" dirty="0">
                <a:latin typeface="SassoonCRInfant" panose="02010503020300020003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</a:rPr>
                <a:t>Reading</a:t>
              </a:r>
              <a:r>
                <a:rPr lang="en-GB" sz="1400" dirty="0">
                  <a:latin typeface="SassoonCRInfant" panose="02010503020300020003" pitchFamily="2" charset="0"/>
                </a:rPr>
                <a:t> –Develop responses to a range of questions, including literal, inferential and evaluative questions, to demonstrate understanding of texts. </a:t>
              </a:r>
            </a:p>
            <a:p>
              <a:r>
                <a:rPr lang="en-GB" dirty="0"/>
                <a:t>	</a:t>
              </a:r>
            </a:p>
            <a:p>
              <a:r>
                <a:rPr lang="en-GB" sz="1200" i="1" dirty="0">
                  <a:latin typeface="SassoonCRInfant" panose="02010503020300020003" pitchFamily="2" charset="0"/>
                </a:rPr>
                <a:t> </a:t>
              </a:r>
            </a:p>
            <a:p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172042" y="2663615"/>
            <a:ext cx="4612825" cy="3173060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5614" y="771918"/>
            <a:ext cx="2410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+mj-lt"/>
              </a:rPr>
              <a:t>In Primary 5 this term we are focussing on  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044003" y="415328"/>
            <a:ext cx="3876997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u="sng" dirty="0">
                <a:solidFill>
                  <a:schemeClr val="bg1"/>
                </a:solidFill>
                <a:latin typeface="+mj-lt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Develop Multiplication and Division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Show understanding of equivalent fractions, decimal fractions and percentages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Investigate everyday use of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Measure objects in mm, cm and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Continue </a:t>
            </a: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</a:rPr>
              <a:t> Read and record time in both 12 hour and 24 hour notation and converts between the two. </a:t>
            </a:r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1" y="3619919"/>
            <a:ext cx="3809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latin typeface="+mj-lt"/>
                <a:cs typeface="Arial" charset="0"/>
              </a:rPr>
              <a:t>Health and Wellbeing </a:t>
            </a:r>
          </a:p>
          <a:p>
            <a:pPr algn="ctr"/>
            <a:endParaRPr lang="en-GB" sz="1600" b="1" dirty="0">
              <a:latin typeface="+mj-lt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</a:rPr>
              <a:t>I can identify and practise skills to manage changing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I can understand the positive impact good relationships can have on my emotional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I can discuss the importance of sustainability and making good use of resources</a:t>
            </a:r>
          </a:p>
          <a:p>
            <a:pPr algn="ctr"/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19684" y="3394161"/>
            <a:ext cx="36601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Developing our skills for life, learning and work </a:t>
            </a:r>
          </a:p>
          <a:p>
            <a:pPr algn="ctr"/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</a:rPr>
              <a:t>I can discuss the relevance of the skills I am learning to the wider world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SassoonCRInfant" panose="02010503020300020003" pitchFamily="2" charset="0"/>
              </a:rPr>
              <a:t>I can apply my skills to get more information about possible future careers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8568958" y="3186292"/>
            <a:ext cx="330900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u="sng" dirty="0">
                <a:latin typeface="SassoonCRInfant" panose="02010503020300020003" pitchFamily="2" charset="0"/>
              </a:rPr>
              <a:t>Developing our Faith</a:t>
            </a:r>
          </a:p>
          <a:p>
            <a:pPr>
              <a:defRPr/>
            </a:pPr>
            <a:endParaRPr lang="en-GB" sz="1400" u="sng" dirty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Reflect and act upon good choices, forgiveness and reconciliation in my relationship with God, Family and friends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Investigate and identify key knowledge at the time of Jesus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Act in peaceful ways to share my gifts and talents for the good of all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SassoonCRInfant" panose="02010503020300020003" pitchFamily="2" charset="0"/>
              </a:rPr>
              <a:t>Discuss the importance of the Passion, Death and Resurrection of Jesus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latin typeface="+mj-lt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9" y="2147190"/>
            <a:ext cx="1207081" cy="8011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488" y="2147190"/>
            <a:ext cx="1244610" cy="7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8" ma:contentTypeDescription="Create a new document." ma:contentTypeScope="" ma:versionID="8fd2cc930e57dbfb684a2cd8f84c86d0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3bc04c0b802e8b453e230ee1ccd8334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2B113-E1E6-41C2-8D99-4AE7B5EDBE7A}">
  <ds:schemaRefs>
    <ds:schemaRef ds:uri="http://purl.org/dc/elements/1.1/"/>
    <ds:schemaRef ds:uri="http://schemas.microsoft.com/office/2006/metadata/properties"/>
    <ds:schemaRef ds:uri="34da855e-44fd-4b9e-81ef-de614fcfcba9"/>
    <ds:schemaRef ds:uri="http://purl.org/dc/terms/"/>
    <ds:schemaRef ds:uri="http://schemas.openxmlformats.org/package/2006/metadata/core-properties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FC299C-34AE-43B2-9C98-44FF76393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261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Janet Miller</cp:lastModifiedBy>
  <cp:revision>34</cp:revision>
  <cp:lastPrinted>2024-01-12T12:58:07Z</cp:lastPrinted>
  <dcterms:created xsi:type="dcterms:W3CDTF">2021-12-02T16:03:48Z</dcterms:created>
  <dcterms:modified xsi:type="dcterms:W3CDTF">2024-01-19T12:13:04Z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