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720FC-9F6A-82DC-D48A-4C2A8E28A2FC}" v="1286" dt="2022-08-25T15:43:45.427"/>
    <p1510:client id="{E3E84FBF-2DFB-9520-6370-8613B424AF24}" v="7" dt="2022-04-29T12:08:14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718047" y="404019"/>
            <a:ext cx="8983559" cy="5454636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6965" y="169929"/>
              <a:ext cx="2583497" cy="2173396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600" b="1" dirty="0"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500" dirty="0" smtClean="0">
                  <a:cs typeface="Arial"/>
                </a:rPr>
                <a:t>To make our writing more interesting by including descriptive language.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500" dirty="0" smtClean="0">
                  <a:cs typeface="Arial"/>
                </a:rPr>
                <a:t>To use joining words to extend the length of our sentences.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500" dirty="0" smtClean="0">
                  <a:cs typeface="Arial"/>
                </a:rPr>
                <a:t>To put events in a text into the correct order.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600" dirty="0">
                <a:cs typeface="Arial"/>
              </a:endParaRPr>
            </a:p>
            <a:p>
              <a:endParaRPr lang="en-GB" dirty="0">
                <a:cs typeface="Arial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Comic Sans MS" panose="030F0702030302020204" pitchFamily="66" charset="0"/>
              </a:rPr>
              <a:t>In Primary 2 this term we are </a:t>
            </a:r>
            <a:r>
              <a:rPr lang="en-GB" sz="2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focusing </a:t>
            </a:r>
            <a:r>
              <a:rPr lang="en-GB" sz="2200" dirty="0">
                <a:solidFill>
                  <a:schemeClr val="bg1"/>
                </a:solidFill>
                <a:latin typeface="Comic Sans MS" panose="030F0702030302020204" pitchFamily="66" charset="0"/>
              </a:rPr>
              <a:t>on</a:t>
            </a:r>
            <a:r>
              <a:rPr lang="en-GB" sz="2200" dirty="0">
                <a:solidFill>
                  <a:schemeClr val="bg1"/>
                </a:solidFill>
                <a:latin typeface="NTPreCursivefk"/>
              </a:rPr>
              <a:t> </a:t>
            </a:r>
            <a:endParaRPr lang="en-GB" sz="2200" dirty="0">
              <a:solidFill>
                <a:schemeClr val="bg1"/>
              </a:solidFill>
              <a:latin typeface="NTPreCursivefk" panose="03000400000000000000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46522" y="522245"/>
            <a:ext cx="2726401" cy="20928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cs typeface="Arial"/>
              </a:rPr>
              <a:t>To </a:t>
            </a:r>
            <a:r>
              <a:rPr lang="en-GB" sz="1600" dirty="0" smtClean="0">
                <a:solidFill>
                  <a:schemeClr val="bg1"/>
                </a:solidFill>
                <a:cs typeface="Arial"/>
              </a:rPr>
              <a:t>round a number to the nearest 10.</a:t>
            </a:r>
            <a:endParaRPr lang="en-GB" sz="1600" dirty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cs typeface="Arial"/>
              </a:rPr>
              <a:t>To </a:t>
            </a:r>
            <a:r>
              <a:rPr lang="en-GB" sz="1600" dirty="0" smtClean="0">
                <a:solidFill>
                  <a:schemeClr val="bg1"/>
                </a:solidFill>
                <a:cs typeface="Arial"/>
              </a:rPr>
              <a:t>solve addition tasks using a range of strategies</a:t>
            </a:r>
            <a:r>
              <a:rPr lang="en-GB" sz="1600" dirty="0" smtClean="0">
                <a:solidFill>
                  <a:schemeClr val="bg1"/>
                </a:solidFill>
                <a:cs typeface="Arial"/>
              </a:rPr>
              <a:t>.</a:t>
            </a:r>
            <a:endParaRPr lang="en-GB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cs typeface="Arial"/>
              </a:rPr>
              <a:t>To tell the time using o’clock and half past.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cs typeface="Arial" charset="0"/>
              </a:rPr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79565" y="3341889"/>
            <a:ext cx="2827790" cy="30777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/>
              </a:rPr>
              <a:t>To </a:t>
            </a:r>
            <a:r>
              <a:rPr lang="en-GB" sz="1600" dirty="0" smtClean="0">
                <a:cs typeface="Arial"/>
              </a:rPr>
              <a:t>learn about the Firework Code as Bonfire night approaches.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cs typeface="Arial" charset="0"/>
              </a:rPr>
              <a:t>To learn safe hygiene practices.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cs typeface="Arial" charset="0"/>
              </a:rPr>
              <a:t>To improve ability to throw and catch a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cs typeface="Arial" charset="0"/>
              </a:rPr>
              <a:t>To learn and perform dances at the Christmas party.</a:t>
            </a:r>
            <a:endParaRPr lang="en-GB" sz="1600" dirty="0">
              <a:cs typeface="Arial" charset="0"/>
            </a:endParaRPr>
          </a:p>
          <a:p>
            <a:pPr algn="ctr"/>
            <a:r>
              <a:rPr lang="en-GB" sz="1600" dirty="0">
                <a:latin typeface="NTPreCursivefk" panose="03000400000000000000" pitchFamily="66" charset="0"/>
                <a:cs typeface="Arial" charset="0"/>
              </a:rPr>
              <a:t> </a:t>
            </a:r>
          </a:p>
          <a:p>
            <a:pPr algn="ctr"/>
            <a:r>
              <a:rPr lang="en-GB" dirty="0"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307776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Developing our skills for life, learning and work </a:t>
            </a:r>
            <a:endParaRPr lang="en-GB" sz="1600" b="1" dirty="0" smtClean="0">
              <a:solidFill>
                <a:schemeClr val="bg1"/>
              </a:solidFill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cs typeface="Arial"/>
              </a:rPr>
              <a:t>To follow rules and routines and explain why they are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cs typeface="Arial"/>
              </a:rPr>
              <a:t>To talk about our learning, strengths and next steps.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cs typeface="Arial"/>
              </a:rPr>
              <a:t>To develop ideas and take part in projects.</a:t>
            </a:r>
          </a:p>
          <a:p>
            <a:pPr algn="ctr"/>
            <a:endParaRPr lang="en-GB" sz="1600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5853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GB" b="1" dirty="0"/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To continue to listen and respond to a range of Bible stories.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To learn about the creation story.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To reflectively engage in the season of Advent.</a:t>
            </a:r>
            <a:endParaRPr lang="en-GB" dirty="0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B25D31-10C9-BAB4-09F9-4C325A9BD86E}"/>
              </a:ext>
            </a:extLst>
          </p:cNvPr>
          <p:cNvSpPr txBox="1"/>
          <p:nvPr/>
        </p:nvSpPr>
        <p:spPr>
          <a:xfrm>
            <a:off x="5572125" y="3071812"/>
            <a:ext cx="10477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6" ma:contentTypeDescription="Create a new document." ma:contentTypeScope="" ma:versionID="0a171e37a3a090d7a5f32e88cba6f06c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2f7d1ee4214ad0486c26a8891be6cc2f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66A553-FA0F-4633-907A-247FAA9C13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B113-E1E6-41C2-8D99-4AE7B5EDBE7A}">
  <ds:schemaRefs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4da855e-44fd-4b9e-81ef-de614fcfcba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NTPreCursivefk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Mrs Craig</cp:lastModifiedBy>
  <cp:revision>111</cp:revision>
  <dcterms:created xsi:type="dcterms:W3CDTF">2021-12-02T16:03:48Z</dcterms:created>
  <dcterms:modified xsi:type="dcterms:W3CDTF">2023-10-20T13:25:59Z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