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689364" y="300103"/>
            <a:ext cx="8983559" cy="5579303"/>
            <a:chOff x="2174068" y="81281"/>
            <a:chExt cx="8308070" cy="4377100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393926" y="81281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cs typeface="Arial" charset="0"/>
                </a:rPr>
                <a:t/>
              </a:r>
              <a:br>
                <a:rPr lang="en-GB" dirty="0">
                  <a:cs typeface="Arial" charset="0"/>
                </a:rPr>
              </a:b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94658" y="125152"/>
              <a:ext cx="2875781" cy="2028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 smtClean="0">
                  <a:latin typeface="SassoonCRInfantMedium" panose="02000603020000020003" pitchFamily="2" charset="0"/>
                  <a:cs typeface="Arial" charset="0"/>
                </a:rPr>
                <a:t>Literacy</a:t>
              </a:r>
              <a:endParaRPr lang="en-GB" sz="1600" dirty="0">
                <a:latin typeface="SassoonCRInfantMedium" panose="02000603020000020003" pitchFamily="2" charset="0"/>
                <a:cs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Creating and answering different types of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Discussing elements of a story e.g. plot, character, setting</a:t>
              </a: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Use contents and index pages to help find information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Functional writing</a:t>
              </a:r>
              <a:endParaRPr lang="en-GB" sz="1600" dirty="0" smtClean="0">
                <a:latin typeface="SassoonCRInfantMedium" panose="02000603020000020003" pitchFamily="2" charset="0"/>
                <a:cs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dirty="0">
                <a:latin typeface="SassoonCRInfantMedium" panose="02000603020000020003" pitchFamily="2" charset="0"/>
                <a:cs typeface="Arial" charset="0"/>
              </a:endParaRP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SassoonCRInfantMedium" panose="02000603020000020003" pitchFamily="2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734267" y="2545256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In Primary </a:t>
            </a:r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2</a:t>
            </a:r>
            <a:r>
              <a:rPr lang="en-GB" sz="2200" dirty="0" smtClean="0">
                <a:solidFill>
                  <a:schemeClr val="bg1"/>
                </a:solidFill>
                <a:latin typeface="SassoonCRInfantMedium" panose="02000603020000020003" pitchFamily="2" charset="0"/>
              </a:rPr>
              <a:t> </a:t>
            </a:r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this term we are focussing on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946522" y="522245"/>
            <a:ext cx="27264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Multiply and divide by at least 2, 5 and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Doubles and near doubles to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Probability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Directional language</a:t>
            </a: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  <a:latin typeface="SassoonCRInfantMedium" panose="02000603020000020003" pitchFamily="2" charset="0"/>
              <a:cs typeface="Arial" charset="0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 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775826" y="3568583"/>
            <a:ext cx="282779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Health and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Healthy eating and nutrition.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The importance of getting enough sleep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The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Safety in the sun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Rights</a:t>
            </a:r>
            <a:r>
              <a:rPr lang="en-GB" dirty="0" smtClean="0">
                <a:cs typeface="Arial" charset="0"/>
              </a:rPr>
              <a:t> </a:t>
            </a:r>
            <a:endParaRPr lang="en-GB" dirty="0"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340405" y="3152087"/>
            <a:ext cx="247563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Developing our skills for life, learning and </a:t>
            </a:r>
            <a:r>
              <a:rPr lang="en-GB" sz="1600" b="1" dirty="0" smtClean="0">
                <a:latin typeface="SassoonCRInfantMedium" panose="02000603020000020003" pitchFamily="2" charset="0"/>
                <a:cs typeface="Arial" charset="0"/>
              </a:rPr>
              <a:t>work: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How are bridges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How to care for pets</a:t>
            </a:r>
          </a:p>
          <a:p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* Research a famous     Astronaut</a:t>
            </a:r>
          </a:p>
          <a:p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*Learn about the work of</a:t>
            </a:r>
          </a:p>
          <a:p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Astronauts and create a job description.</a:t>
            </a:r>
          </a:p>
          <a:p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Grow and care for </a:t>
            </a:r>
            <a:r>
              <a:rPr lang="en-GB" sz="1600" smtClean="0">
                <a:latin typeface="SassoonCRInfantMedium" panose="02000603020000020003" pitchFamily="2" charset="0"/>
                <a:cs typeface="Arial" charset="0"/>
              </a:rPr>
              <a:t>a plant</a:t>
            </a: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algn="ctr"/>
            <a:endParaRPr lang="en-GB" sz="1600" b="1" dirty="0" smtClean="0">
              <a:latin typeface="NTPreCursivefk" panose="03000400000000000000" pitchFamily="66" charset="0"/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57639" y="3186292"/>
            <a:ext cx="27916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b="1" dirty="0">
                <a:latin typeface="SassoonCRInfantMedium" panose="02000603020000020003" pitchFamily="2" charset="0"/>
              </a:rPr>
              <a:t>Developing our Faith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SassoonCRInfantMedium" panose="02000603020000020003" pitchFamily="2" charset="0"/>
              </a:rPr>
              <a:t>Thanksgiving prayer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SassoonCRInfantMedium" panose="02000603020000020003" pitchFamily="2" charset="0"/>
              </a:rPr>
              <a:t>Mary, the Mother of Jesus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SassoonCRInfantMedium" panose="02000603020000020003" pitchFamily="2" charset="0"/>
              </a:rPr>
              <a:t>Learn a hymn to Mary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SassoonCRInfantMedium" panose="02000603020000020003" pitchFamily="2" charset="0"/>
              </a:rPr>
              <a:t>The mystery of God’s creation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SassoonCRInfantMedium" panose="02000603020000020003" pitchFamily="2" charset="0"/>
              </a:rPr>
              <a:t>Moses and the burning bush</a:t>
            </a:r>
            <a:endParaRPr lang="en-GB" dirty="0" smtClean="0">
              <a:latin typeface="SassoonCRInfantMedium" panose="02000603020000020003" pitchFamily="2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3" ma:contentTypeDescription="Create a new document." ma:contentTypeScope="" ma:versionID="f0c9854c6452ad42bb417b2e6934ee25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48fb1f04c9c2f8402d1aa6a5ba97de1d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FB2626-FC04-44AF-96C8-3C46F6A3E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42B113-E1E6-41C2-8D99-4AE7B5EDBE7A}">
  <ds:schemaRefs>
    <ds:schemaRef ds:uri="34da855e-44fd-4b9e-81ef-de614fcfcba9"/>
    <ds:schemaRef ds:uri="http://purl.org/dc/terms/"/>
    <ds:schemaRef ds:uri="http://schemas.openxmlformats.org/package/2006/metadata/core-properties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22203</TotalTime>
  <Words>161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NTPreCursivefk</vt:lpstr>
      <vt:lpstr>SassoonCRInfantMedium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Lorraine Brand</cp:lastModifiedBy>
  <cp:revision>23</cp:revision>
  <dcterms:created xsi:type="dcterms:W3CDTF">2021-12-02T16:03:48Z</dcterms:created>
  <dcterms:modified xsi:type="dcterms:W3CDTF">2023-04-22T09:40:30Z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</Properties>
</file>