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775826" y="404019"/>
            <a:ext cx="8983559" cy="5454636"/>
            <a:chOff x="2174068" y="81281"/>
            <a:chExt cx="8308070" cy="4377100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93926" y="81281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latin typeface="NTPreCursivefk" panose="03000400000000000000" pitchFamily="66" charset="0"/>
                  <a:cs typeface="Arial" charset="0"/>
                </a:rPr>
                <a:t>     </a:t>
              </a:r>
              <a:endParaRPr lang="en-GB" dirty="0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cs typeface="Arial" charset="0"/>
                </a:rPr>
                <a:t/>
              </a:r>
              <a:br>
                <a:rPr lang="en-GB" dirty="0">
                  <a:cs typeface="Arial" charset="0"/>
                </a:rPr>
              </a:br>
              <a:endParaRPr lang="en-GB" dirty="0"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36965" y="169929"/>
              <a:ext cx="2583497" cy="1852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>
                  <a:latin typeface="SassoonCRInfantMedium" panose="02000603020000020003" pitchFamily="2" charset="0"/>
                  <a:cs typeface="Arial" charset="0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Understanding better the differences between fiction and non-fiction texts</a:t>
              </a:r>
              <a:endParaRPr lang="en-GB" sz="1600" dirty="0">
                <a:latin typeface="SassoonCRInfantMedium" panose="02000603020000020003" pitchFamily="2" charset="0"/>
                <a:cs typeface="Arial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Developing our writing strategies to produce a narrative and also an information report</a:t>
              </a:r>
              <a:endParaRPr lang="en-GB" sz="1600" dirty="0">
                <a:latin typeface="SassoonCRInfantMedium" panose="02000603020000020003" pitchFamily="2" charset="0"/>
                <a:cs typeface="Arial" charset="0"/>
              </a:endParaRPr>
            </a:p>
            <a:p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  </a:t>
              </a:r>
              <a:endParaRPr lang="en-GB" dirty="0">
                <a:latin typeface="SassoonCRInfantMedium" panose="02000603020000020003" pitchFamily="2" charset="0"/>
                <a:cs typeface="Arial" charset="0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SassoonCRInfantMedium" panose="02000603020000020003" pitchFamily="2" charset="0"/>
              </a:rPr>
              <a:t>Born for Greater Things</a:t>
            </a: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734267" y="2545256"/>
            <a:ext cx="3697821" cy="331339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88314" y="823188"/>
            <a:ext cx="24108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SassoonCRInfantMedium" panose="02000603020000020003" pitchFamily="2" charset="0"/>
              </a:rPr>
              <a:t>In Primary </a:t>
            </a:r>
            <a:r>
              <a:rPr lang="en-GB" sz="2200" dirty="0" smtClean="0">
                <a:solidFill>
                  <a:schemeClr val="bg1"/>
                </a:solidFill>
                <a:latin typeface="SassoonCRInfantMedium" panose="02000603020000020003" pitchFamily="2" charset="0"/>
              </a:rPr>
              <a:t>3 </a:t>
            </a:r>
            <a:r>
              <a:rPr lang="en-GB" sz="2200" dirty="0">
                <a:solidFill>
                  <a:schemeClr val="bg1"/>
                </a:solidFill>
                <a:latin typeface="SassoonCRInfantMedium" panose="02000603020000020003" pitchFamily="2" charset="0"/>
              </a:rPr>
              <a:t>this term we are focussing on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946522" y="522245"/>
            <a:ext cx="272640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Continue working on subtraction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Learning about multiplication and division and the way they are related</a:t>
            </a:r>
            <a:endParaRPr lang="en-GB" sz="1600" dirty="0">
              <a:solidFill>
                <a:schemeClr val="bg1"/>
              </a:solidFill>
              <a:latin typeface="SassoonCRInfantMedium" panose="020006030200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Working with money – paying for items and working out change.</a:t>
            </a:r>
            <a:endParaRPr lang="en-GB" sz="1600" dirty="0">
              <a:solidFill>
                <a:schemeClr val="bg1"/>
              </a:solidFill>
              <a:latin typeface="SassoonCRInfantMedium" panose="02000603020000020003" pitchFamily="2" charset="0"/>
              <a:cs typeface="Arial" charset="0"/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 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775826" y="3568583"/>
            <a:ext cx="282779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Medium" panose="02000603020000020003" pitchFamily="2" charset="0"/>
                <a:cs typeface="Arial" charset="0"/>
              </a:rPr>
              <a:t>Health and Wellbeing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Continue exploring the rights to which we and others are entitled.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Developing awareness of our growing bodies, how to name their different parts and how to properly look after them.</a:t>
            </a:r>
            <a:endParaRPr lang="en-GB" sz="1600" dirty="0">
              <a:latin typeface="SassoonCRInfantMedium" panose="02000603020000020003" pitchFamily="2" charset="0"/>
              <a:cs typeface="Arial" charset="0"/>
            </a:endParaRPr>
          </a:p>
          <a:p>
            <a:pPr algn="ctr"/>
            <a:r>
              <a:rPr lang="en-GB" sz="1600" dirty="0">
                <a:latin typeface="NTPreCursivefk" panose="03000400000000000000" pitchFamily="66" charset="0"/>
                <a:cs typeface="Arial" charset="0"/>
              </a:rPr>
              <a:t> </a:t>
            </a:r>
          </a:p>
          <a:p>
            <a:pPr algn="ctr"/>
            <a:r>
              <a:rPr lang="en-GB" dirty="0">
                <a:cs typeface="Arial" charset="0"/>
              </a:rPr>
              <a:t> 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126887" y="3152087"/>
            <a:ext cx="261586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Developing our skills for life, learning and </a:t>
            </a:r>
            <a:r>
              <a:rPr lang="en-GB" sz="1600" b="1" dirty="0" smtClean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work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SassoonCRInfantMedium" panose="020006030200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Investigating jobs within our </a:t>
            </a:r>
            <a:r>
              <a:rPr lang="en-GB" sz="1600" smtClean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local community/council</a:t>
            </a:r>
            <a:endParaRPr lang="en-GB" sz="1600" dirty="0">
              <a:solidFill>
                <a:schemeClr val="bg1"/>
              </a:solidFill>
              <a:latin typeface="SassoonCRInfantMedium" panose="020006030200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Locating places on a map: town, council, nation, country, continent</a:t>
            </a:r>
            <a:endParaRPr lang="en-GB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17217" y="3186292"/>
            <a:ext cx="25750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b="1" dirty="0">
                <a:latin typeface="SassoonCRInfantMedium" panose="02000603020000020003" pitchFamily="2" charset="0"/>
              </a:rPr>
              <a:t>Developing our Faith 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SassoonCRInfantMedium" panose="02000603020000020003" pitchFamily="2" charset="0"/>
              </a:rPr>
              <a:t>Developing their understanding of the concept of ‘neighbour ’in the commandments and how it refers to all people in the world.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SassoonCRInfantMedium" panose="02000603020000020003" pitchFamily="2" charset="0"/>
              </a:rPr>
              <a:t>Lent and the story of Easter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24" y="2261422"/>
            <a:ext cx="935764" cy="6210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51" y="2246637"/>
            <a:ext cx="1028700" cy="69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3" ma:contentTypeDescription="Create a new document." ma:contentTypeScope="" ma:versionID="f0c9854c6452ad42bb417b2e6934ee25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48fb1f04c9c2f8402d1aa6a5ba97de1d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FB2626-FC04-44AF-96C8-3C46F6A3E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42B113-E1E6-41C2-8D99-4AE7B5EDBE7A}">
  <ds:schemaRefs>
    <ds:schemaRef ds:uri="34da855e-44fd-4b9e-81ef-de614fcfcba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7c664c8c-a3f2-4ce5-a40c-62c74c3b6f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23526</TotalTime>
  <Words>170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NTPreCursivefk</vt:lpstr>
      <vt:lpstr>SassoonCRInfantMedium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Sofia Valente</cp:lastModifiedBy>
  <cp:revision>16</cp:revision>
  <dcterms:created xsi:type="dcterms:W3CDTF">2021-12-02T16:03:48Z</dcterms:created>
  <dcterms:modified xsi:type="dcterms:W3CDTF">2023-01-20T17:12:17Z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</Properties>
</file>