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2015" autoAdjust="0"/>
  </p:normalViewPr>
  <p:slideViewPr>
    <p:cSldViewPr snapToGrid="0">
      <p:cViewPr varScale="1">
        <p:scale>
          <a:sx n="63" d="100"/>
          <a:sy n="63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E97D6-0771-49F3-AD60-59B3E90C7C22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095A5-8CB4-4C80-89B0-83D974BE1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1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095A5-8CB4-4C80-89B0-83D974BE12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7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8931" y="475889"/>
            <a:ext cx="8960393" cy="5429067"/>
            <a:chOff x="2182278" y="102247"/>
            <a:chExt cx="8286646" cy="435658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5872" y="102247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SassoonCRInfant" panose="02010503020300020003" pitchFamily="2" charset="0"/>
                  <a:cs typeface="Arial" charset="0"/>
                </a:rPr>
                <a:t>     </a:t>
              </a:r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102249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102248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 smtClean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70311" y="1852873"/>
              <a:ext cx="2798613" cy="2605957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dirty="0" smtClean="0">
                  <a:latin typeface="SassoonCRInfant" panose="02010503020300020003" pitchFamily="2" charset="0"/>
                  <a:cs typeface="Arial" charset="0"/>
                </a:rPr>
              </a:br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8227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7922" y="106865"/>
              <a:ext cx="2901301" cy="19017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Recognises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persuasive language and the differences between fact and opinion giving appropriate explanation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 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Recognises and discusses aspects of writer’s craft, for example, theme, style, setting, character, to show an understanding of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techniques.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Uses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all knowledge of language to read fluently and with expression, using appropriate pace and tone, demonstrating understanding of the text.</a:t>
              </a:r>
            </a:p>
            <a:p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•</a:t>
              </a:r>
              <a:endParaRPr lang="en-GB" sz="1100" dirty="0" smtClean="0"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  <a:endParaRPr lang="en-GB" sz="4000" b="1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665762" y="2657475"/>
            <a:ext cx="3556009" cy="3247303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 smtClean="0">
                <a:latin typeface="SassoonCRInfant" panose="02010503020300020003" pitchFamily="2" charset="0"/>
                <a:cs typeface="Arial" charset="0"/>
              </a:rPr>
              <a:t>     </a:t>
            </a:r>
            <a:endParaRPr lang="en-GB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75062" y="573148"/>
            <a:ext cx="2965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SassoonCRInfant" panose="02010503020300020003" pitchFamily="2" charset="0"/>
              </a:rPr>
              <a:t>This term Primary 7 are focussing on: </a:t>
            </a:r>
            <a:endParaRPr lang="en-GB" sz="2200" b="1" dirty="0">
              <a:latin typeface="SassoonCRInfant" panose="02010503020300020003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85388" y="436178"/>
            <a:ext cx="29494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Numeracy</a:t>
            </a:r>
          </a:p>
          <a:p>
            <a:pPr algn="ctr"/>
            <a:r>
              <a:rPr lang="en-GB" sz="1200" dirty="0">
                <a:latin typeface="SassoonCRInfant" panose="02010503020300020003" pitchFamily="2" charset="0"/>
                <a:cs typeface="Arial" charset="0"/>
              </a:rPr>
              <a:t>Uses knowledge of equivalent forms of common fractions, decimal fractions and percentages, for example, 34= 0.75 = 75%, to solve problems.</a:t>
            </a:r>
          </a:p>
          <a:p>
            <a:pPr algn="ctr"/>
            <a:r>
              <a:rPr lang="en-GB" sz="1200" dirty="0">
                <a:latin typeface="SassoonCRInfant" panose="02010503020300020003" pitchFamily="2" charset="0"/>
                <a:cs typeface="Arial" charset="0"/>
              </a:rPr>
              <a:t>• Calculates simple percentages of a quantity, and uses this knowledge to solve problems in everyday contexts, for example, calculates the sale price of an item with a discount of 15%.</a:t>
            </a:r>
          </a:p>
          <a:p>
            <a:pPr algn="ctr"/>
            <a:r>
              <a:rPr lang="en-GB" sz="1200" dirty="0">
                <a:latin typeface="SassoonCRInfant" panose="02010503020300020003" pitchFamily="2" charset="0"/>
                <a:cs typeface="Arial" charset="0"/>
              </a:rPr>
              <a:t>• Calculates simple fractions of a quantity and uses this knowledge to solve problems, for example, find 35 of 60.</a:t>
            </a:r>
            <a:endParaRPr lang="en-GB" sz="1200" dirty="0" smtClean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62937" y="3302254"/>
            <a:ext cx="277480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Health and </a:t>
            </a:r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Wellbeing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SassoonCRInfant" panose="02010503020300020003" pitchFamily="2" charset="0"/>
                <a:cs typeface="Arial" charset="0"/>
              </a:rPr>
              <a:t>Using the Zones of Regulation, </a:t>
            </a:r>
            <a:r>
              <a:rPr lang="en-GB" sz="1200" dirty="0" smtClean="0">
                <a:latin typeface="SassoonCRInfant" panose="02010503020300020003" pitchFamily="2" charset="0"/>
                <a:cs typeface="Arial" charset="0"/>
              </a:rPr>
              <a:t> describe the process of their emotions and the effect of them on their behaviour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Investigate different 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careers/occupations, ways of working, and learning and training 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paths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 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and  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recognise the relevance of my learning, skills and interests to my future life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D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escribe 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the physical and emotional changes during puberty, understand why they are taking place and the importance of personal hygiene. </a:t>
            </a:r>
          </a:p>
          <a:p>
            <a:pPr marL="171450" indent="-171450">
              <a:buFontTx/>
              <a:buChar char="-"/>
            </a:pPr>
            <a:endParaRPr lang="en-GB" sz="1200" dirty="0" smtClean="0">
              <a:latin typeface="SassoonCRInfant" panose="02010503020300020003" pitchFamily="2" charset="0"/>
              <a:cs typeface="Arial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1100" dirty="0" smtClean="0">
              <a:solidFill>
                <a:prstClr val="black"/>
              </a:solidFill>
              <a:latin typeface="SassoonCRInfant" panose="02010503020300020003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734685" y="3358106"/>
            <a:ext cx="2996252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latin typeface="SassoonCRInfant" panose="02010503020300020003" pitchFamily="2" charset="0"/>
                <a:cs typeface="Arial" charset="0"/>
              </a:rPr>
              <a:t>Developing our skills for life, learning and </a:t>
            </a:r>
            <a:r>
              <a:rPr lang="en-GB" sz="1200" b="1" dirty="0" smtClean="0">
                <a:latin typeface="SassoonCRInfant" panose="02010503020300020003" pitchFamily="2" charset="0"/>
                <a:cs typeface="Arial" charset="0"/>
              </a:rPr>
              <a:t>work</a:t>
            </a:r>
            <a:endParaRPr lang="en-GB" sz="1200" b="1" dirty="0">
              <a:latin typeface="SassoonCRInfant" panose="02010503020300020003" pitchFamily="2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Take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part in an enterprise topic that helps me explore the roles and responsibilities that I might experience when it is time for me to enter the world of work. </a:t>
            </a:r>
            <a:endParaRPr lang="en-GB" sz="1050" dirty="0" smtClean="0">
              <a:latin typeface="SassoonCRInfant" panose="02010503020300020003" pitchFamily="2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Suggest ideas for a small business that we could set up. </a:t>
            </a:r>
            <a:endParaRPr lang="en-GB" sz="1050" dirty="0" smtClean="0">
              <a:latin typeface="SassoonCRInfant" panose="02010503020300020003" pitchFamily="2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Form a ‘business group’, create a business plan, and set goals. </a:t>
            </a:r>
            <a:endParaRPr lang="en-GB" sz="1050" dirty="0" smtClean="0">
              <a:latin typeface="SassoonCRInfant" panose="02010503020300020003" pitchFamily="2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Make links with skills for learning, work and life during the enterprise project. </a:t>
            </a:r>
            <a:endParaRPr lang="en-GB" sz="1050" dirty="0" smtClean="0">
              <a:latin typeface="SassoonCRInfant" panose="02010503020300020003" pitchFamily="2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*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Research the options I might have when it is time for me to leave secondary school. </a:t>
            </a:r>
            <a:endParaRPr lang="en-GB" b="1" dirty="0" smtClean="0">
              <a:latin typeface="SassoonCRInfant" panose="02010503020300020003" pitchFamily="2" charset="0"/>
              <a:cs typeface="Arial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  <a:cs typeface="Arial" charset="0"/>
              </a:rPr>
              <a:t>  </a:t>
            </a:r>
            <a:endParaRPr lang="en-GB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3844" y="3214851"/>
            <a:ext cx="274102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" panose="020105030203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SassoonCRInfant" panose="02010503020300020003" pitchFamily="2" charset="0"/>
              </a:rPr>
              <a:t>U</a:t>
            </a:r>
            <a:r>
              <a:rPr lang="en-GB" sz="1200" dirty="0" smtClean="0">
                <a:latin typeface="SassoonCRInfant" panose="02010503020300020003" pitchFamily="2" charset="0"/>
              </a:rPr>
              <a:t>nderstand </a:t>
            </a:r>
            <a:r>
              <a:rPr lang="en-GB" sz="1200" dirty="0">
                <a:latin typeface="SassoonCRInfant" panose="02010503020300020003" pitchFamily="2" charset="0"/>
              </a:rPr>
              <a:t>that the complementary strengths, perspectives, sensitivities, </a:t>
            </a:r>
            <a:r>
              <a:rPr lang="en-GB" sz="1200" dirty="0" smtClean="0">
                <a:latin typeface="SassoonCRInfant" panose="02010503020300020003" pitchFamily="2" charset="0"/>
              </a:rPr>
              <a:t>of boys and girls, men and women can enrich relationships and therefore can enrich a class, a parish and the wider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latin typeface="SassoonCRInfant" panose="02010503020300020003" pitchFamily="2" charset="0"/>
              </a:rPr>
              <a:t> Recognise that relationships between men and women are a mysterious and beautiful gift which always require patience and maturity to be fully appreciated..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972" y="2313020"/>
            <a:ext cx="935764" cy="73408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43" y="1397931"/>
            <a:ext cx="1703807" cy="115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12863</TotalTime>
  <Words>408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Silvana Smith</cp:lastModifiedBy>
  <cp:revision>67</cp:revision>
  <dcterms:created xsi:type="dcterms:W3CDTF">2021-12-02T16:03:48Z</dcterms:created>
  <dcterms:modified xsi:type="dcterms:W3CDTF">2023-01-20T15:37:59Z</dcterms:modified>
</cp:coreProperties>
</file>