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2015" autoAdjust="0"/>
  </p:normalViewPr>
  <p:slideViewPr>
    <p:cSldViewPr snapToGrid="0">
      <p:cViewPr varScale="1">
        <p:scale>
          <a:sx n="63" d="100"/>
          <a:sy n="63" d="100"/>
        </p:scale>
        <p:origin x="6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678931" y="475889"/>
            <a:ext cx="8960393" cy="5429067"/>
            <a:chOff x="2182278" y="102247"/>
            <a:chExt cx="8286646" cy="435658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85872" y="102247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 smtClean="0">
                  <a:latin typeface="SassoonCRInfant" panose="02010503020300020003" pitchFamily="2" charset="0"/>
                  <a:cs typeface="Arial" charset="0"/>
                </a:rPr>
                <a:t>     </a:t>
              </a:r>
              <a:endParaRPr lang="en-GB" dirty="0"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102249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102248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 smtClean="0"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70311" y="1852873"/>
              <a:ext cx="2798613" cy="2605957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 smtClean="0">
                  <a:latin typeface="SassoonCRInfant" panose="02010503020300020003" pitchFamily="2" charset="0"/>
                  <a:cs typeface="Arial" charset="0"/>
                </a:rPr>
                <a:t/>
              </a:r>
              <a:br>
                <a:rPr lang="en-GB" dirty="0" smtClean="0">
                  <a:latin typeface="SassoonCRInfant" panose="02010503020300020003" pitchFamily="2" charset="0"/>
                  <a:cs typeface="Arial" charset="0"/>
                </a:rPr>
              </a:br>
              <a:endParaRPr lang="en-GB" dirty="0"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8227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77922" y="106865"/>
              <a:ext cx="2901301" cy="19017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 smtClean="0">
                  <a:latin typeface="SassoonCRInfant" panose="02010503020300020003" pitchFamily="2" charset="0"/>
                  <a:cs typeface="Arial" charset="0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E</a:t>
              </a: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ngage </a:t>
              </a: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in reciprocal reading activities, </a:t>
              </a: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answer, and </a:t>
              </a: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create their own </a:t>
              </a: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predictions, questions, clarifications and summaries.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Write an </a:t>
              </a: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effective explanation report, a discussion piece of </a:t>
              </a: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writing and poetry           in the style of limericks. Including               the </a:t>
              </a: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correct </a:t>
              </a: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structure</a:t>
              </a: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, </a:t>
              </a: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language           features</a:t>
              </a: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, and</a:t>
              </a: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, </a:t>
              </a: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audience </a:t>
              </a: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and purpose             of </a:t>
              </a:r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each </a:t>
              </a: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genre.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Demonstrate confidence in presentation of work and active listening skills whilst observing.</a:t>
              </a: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SassoonCRInfant" panose="02010503020300020003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70C0"/>
                </a:solidFill>
                <a:latin typeface="NTPreCursivefk" panose="03000400000000000000" pitchFamily="66" charset="0"/>
              </a:rPr>
              <a:t>Born for Greater Things</a:t>
            </a:r>
            <a:endParaRPr lang="en-GB" sz="4000" b="1" dirty="0">
              <a:solidFill>
                <a:srgbClr val="0070C0"/>
              </a:solidFill>
              <a:latin typeface="NTPreCursivefk" panose="03000400000000000000" pitchFamily="66" charset="0"/>
            </a:endParaRP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665762" y="2657475"/>
            <a:ext cx="3556009" cy="3247303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 smtClean="0">
                <a:latin typeface="SassoonCRInfant" panose="02010503020300020003" pitchFamily="2" charset="0"/>
                <a:cs typeface="Arial" charset="0"/>
              </a:rPr>
              <a:t>     </a:t>
            </a:r>
            <a:endParaRPr lang="en-GB" dirty="0"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75062" y="573148"/>
            <a:ext cx="2965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latin typeface="SassoonCRInfant" panose="02010503020300020003" pitchFamily="2" charset="0"/>
              </a:rPr>
              <a:t>This term Primary 7 are focussing on: </a:t>
            </a:r>
            <a:endParaRPr lang="en-GB" sz="2200" b="1" dirty="0">
              <a:latin typeface="SassoonCRInfant" panose="02010503020300020003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85388" y="436178"/>
            <a:ext cx="2949476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SassoonCRInfant" panose="02010503020300020003" pitchFamily="2" charset="0"/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Use mental strategies and written methods to add and subtract a range of numbers including decimals to two places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Multiply and divide whole numbers with and without remainders.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SassoonCRInfant" panose="02010503020300020003" pitchFamily="2" charset="0"/>
                <a:cs typeface="Arial" charset="0"/>
              </a:rPr>
              <a:t>Multiply and divide </a:t>
            </a:r>
            <a:r>
              <a:rPr lang="en-GB" sz="1050" dirty="0" smtClean="0">
                <a:latin typeface="SassoonCRInfant" panose="02010503020300020003" pitchFamily="2" charset="0"/>
                <a:cs typeface="Arial" charset="0"/>
              </a:rPr>
              <a:t>decimals to two decimal places.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SassoonCRInfant" panose="02010503020300020003" pitchFamily="2" charset="0"/>
                <a:cs typeface="Arial" charset="0"/>
              </a:rPr>
              <a:t>Describe and classify angles using the appropriate vocabulary.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SassoonCRInfant" panose="02010503020300020003" pitchFamily="2" charset="0"/>
                <a:cs typeface="Arial" charset="0"/>
              </a:rPr>
              <a:t>Create patterns using </a:t>
            </a:r>
            <a:r>
              <a:rPr lang="en-GB" sz="1050" dirty="0">
                <a:latin typeface="SassoonCRInfant" panose="02010503020300020003" pitchFamily="2" charset="0"/>
                <a:cs typeface="Arial" charset="0"/>
              </a:rPr>
              <a:t>symmetry and </a:t>
            </a:r>
            <a:r>
              <a:rPr lang="en-GB" sz="1050" dirty="0" smtClean="0">
                <a:latin typeface="SassoonCRInfant" panose="02010503020300020003" pitchFamily="2" charset="0"/>
                <a:cs typeface="Arial" charset="0"/>
              </a:rPr>
              <a:t>tessellation to explore variations.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SassoonCRInfant" panose="02010503020300020003" pitchFamily="2" charset="0"/>
                <a:cs typeface="Arial" charset="0"/>
              </a:rPr>
              <a:t>Locate objects and locations using            co-ordinates.</a:t>
            </a:r>
            <a:endParaRPr lang="en-GB" sz="1100" dirty="0" smtClean="0"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862937" y="3302254"/>
            <a:ext cx="2774806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SassoonCRInfant" panose="02010503020300020003" pitchFamily="2" charset="0"/>
                <a:cs typeface="Arial" charset="0"/>
              </a:rPr>
              <a:t>Health and Wellbeing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1100" dirty="0" smtClean="0">
              <a:solidFill>
                <a:prstClr val="black"/>
              </a:solidFill>
              <a:latin typeface="SassoonCRInfant" panose="02010503020300020003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Understand the effects of alcohol and describe the effects on different parts of the human body.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Name legal and illegal drugs and discuss the dangers associated with them.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Think about ‘Peer Pressure’ and act out scenarios and ways to stand up to it.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Identify possible risks associated with drugs and alcohol and consider how to manage and minimise them.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Continue to develop an understanding of the UN Rights of a Child.</a:t>
            </a:r>
            <a:endParaRPr lang="en-GB" dirty="0"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734685" y="3358106"/>
            <a:ext cx="293953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" panose="02010503020300020003" pitchFamily="2" charset="0"/>
                <a:cs typeface="Arial" charset="0"/>
              </a:rPr>
              <a:t>Developing our skills for life, learning and </a:t>
            </a:r>
            <a:r>
              <a:rPr lang="en-GB" sz="1600" b="1" dirty="0" smtClean="0">
                <a:latin typeface="SassoonCRInfant" panose="02010503020300020003" pitchFamily="2" charset="0"/>
                <a:cs typeface="Arial" charset="0"/>
              </a:rPr>
              <a:t>work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Present research on a particular renewable </a:t>
            </a: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energy making use of the </a:t>
            </a:r>
            <a:r>
              <a:rPr lang="en-GB" sz="1100" dirty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notes feature </a:t>
            </a: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in</a:t>
            </a:r>
          </a:p>
          <a:p>
            <a:pPr lvl="0"/>
            <a:r>
              <a:rPr lang="en-GB" sz="1100" dirty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 </a:t>
            </a: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         PowerPoint.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       </a:t>
            </a:r>
            <a:r>
              <a:rPr lang="en-GB" sz="1100" dirty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Participate in a group debate on the </a:t>
            </a: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use </a:t>
            </a:r>
          </a:p>
          <a:p>
            <a:pPr lvl="0"/>
            <a:r>
              <a:rPr lang="en-GB" sz="1100" dirty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 </a:t>
            </a: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         of </a:t>
            </a:r>
            <a:r>
              <a:rPr lang="en-GB" sz="1100" dirty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fossil fuels</a:t>
            </a: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, being </a:t>
            </a:r>
            <a:r>
              <a:rPr lang="en-GB" sz="1100" dirty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either Pro or Con </a:t>
            </a:r>
            <a:endParaRPr lang="en-GB" sz="1100" dirty="0" smtClean="0">
              <a:solidFill>
                <a:prstClr val="black"/>
              </a:solidFill>
              <a:latin typeface="SassoonCRInfant" panose="02010503020300020003" pitchFamily="2" charset="0"/>
              <a:cs typeface="Arial" charset="0"/>
            </a:endParaRPr>
          </a:p>
          <a:p>
            <a:pPr lvl="0"/>
            <a:r>
              <a:rPr lang="en-GB" sz="1100" dirty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 </a:t>
            </a: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       from </a:t>
            </a:r>
            <a:r>
              <a:rPr lang="en-GB" sz="1100" dirty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a political </a:t>
            </a: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standpoint.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E</a:t>
            </a:r>
            <a:r>
              <a:rPr lang="en-GB" sz="110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xplore </a:t>
            </a:r>
            <a:r>
              <a:rPr lang="en-GB" sz="1100" dirty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and discuss the different conditions that would make the following sustainable and/or energy friendly: access to water, energy use, air quality, our environment, trade </a:t>
            </a:r>
            <a:r>
              <a:rPr lang="en-GB" sz="110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and </a:t>
            </a:r>
            <a:r>
              <a:rPr lang="en-GB" sz="1100" smtClean="0">
                <a:solidFill>
                  <a:prstClr val="black"/>
                </a:solidFill>
                <a:latin typeface="SassoonCRInfant" panose="02010503020300020003" pitchFamily="2" charset="0"/>
                <a:cs typeface="Arial" charset="0"/>
              </a:rPr>
              <a:t>travel.</a:t>
            </a:r>
            <a:endParaRPr lang="en-GB" sz="1100" dirty="0">
              <a:solidFill>
                <a:prstClr val="black"/>
              </a:solidFill>
              <a:latin typeface="SassoonCRInfant" panose="02010503020300020003" pitchFamily="2" charset="0"/>
              <a:cs typeface="Arial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100" dirty="0">
              <a:solidFill>
                <a:prstClr val="black"/>
              </a:solidFill>
              <a:latin typeface="SassoonCRInfant" panose="02010503020300020003" pitchFamily="2" charset="0"/>
              <a:cs typeface="Arial" charset="0"/>
            </a:endParaRPr>
          </a:p>
          <a:p>
            <a:pPr algn="ctr"/>
            <a:endParaRPr lang="en-GB" sz="1600" b="1" dirty="0" smtClean="0">
              <a:latin typeface="SassoonCRInfant" panose="020105030203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 smtClean="0">
              <a:latin typeface="SassoonCRInfant" panose="02010503020300020003" pitchFamily="2" charset="0"/>
              <a:cs typeface="Arial" charset="0"/>
            </a:endParaRPr>
          </a:p>
          <a:p>
            <a:pPr algn="ctr"/>
            <a:r>
              <a:rPr lang="en-GB" dirty="0" smtClean="0">
                <a:latin typeface="SassoonCRInfant" panose="02010503020300020003" pitchFamily="2" charset="0"/>
                <a:cs typeface="Arial" charset="0"/>
              </a:rPr>
              <a:t>  </a:t>
            </a:r>
            <a:endParaRPr lang="en-GB" dirty="0"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93844" y="3214851"/>
            <a:ext cx="274102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b="1" dirty="0">
                <a:latin typeface="SassoonCRInfant" panose="02010503020300020003" pitchFamily="2" charset="0"/>
              </a:rPr>
              <a:t>Developing our Faith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latin typeface="SassoonCRInfant" panose="02010503020300020003" pitchFamily="2" charset="0"/>
              </a:rPr>
              <a:t>Describe how the Beatitudes </a:t>
            </a:r>
            <a:r>
              <a:rPr lang="en-GB" sz="1100" dirty="0">
                <a:latin typeface="SassoonCRInfant" panose="02010503020300020003" pitchFamily="2" charset="0"/>
              </a:rPr>
              <a:t>practically influence my relationship with God and </a:t>
            </a:r>
            <a:r>
              <a:rPr lang="en-GB" sz="1100" dirty="0" smtClean="0">
                <a:latin typeface="SassoonCRInfant" panose="02010503020300020003" pitchFamily="2" charset="0"/>
              </a:rPr>
              <a:t>others.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latin typeface="SassoonCRInfant" panose="02010503020300020003" pitchFamily="2" charset="0"/>
              </a:rPr>
              <a:t>Understand the two </a:t>
            </a:r>
            <a:r>
              <a:rPr lang="en-GB" sz="1100" dirty="0">
                <a:latin typeface="SassoonCRInfant" panose="02010503020300020003" pitchFamily="2" charset="0"/>
              </a:rPr>
              <a:t>principal senses to the Scripture – the </a:t>
            </a:r>
            <a:r>
              <a:rPr lang="en-GB" sz="1100" dirty="0" smtClean="0">
                <a:latin typeface="SassoonCRInfant" panose="02010503020300020003" pitchFamily="2" charset="0"/>
              </a:rPr>
              <a:t>Literal and </a:t>
            </a:r>
            <a:r>
              <a:rPr lang="en-GB" sz="1100" dirty="0">
                <a:latin typeface="SassoonCRInfant" panose="02010503020300020003" pitchFamily="2" charset="0"/>
              </a:rPr>
              <a:t>the Spiritual </a:t>
            </a:r>
            <a:r>
              <a:rPr lang="en-GB" sz="1100" dirty="0" smtClean="0">
                <a:latin typeface="SassoonCRInfant" panose="02010503020300020003" pitchFamily="2" charset="0"/>
              </a:rPr>
              <a:t>and I </a:t>
            </a:r>
            <a:r>
              <a:rPr lang="en-GB" sz="1100" dirty="0">
                <a:latin typeface="SassoonCRInfant" panose="02010503020300020003" pitchFamily="2" charset="0"/>
              </a:rPr>
              <a:t>know that the intention of the Scriptures is to lead and guide us in the Christian </a:t>
            </a:r>
            <a:r>
              <a:rPr lang="en-GB" sz="1100" dirty="0" smtClean="0">
                <a:latin typeface="SassoonCRInfant" panose="02010503020300020003" pitchFamily="2" charset="0"/>
              </a:rPr>
              <a:t>life.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latin typeface="SassoonCRInfant" panose="02010503020300020003" pitchFamily="2" charset="0"/>
              </a:rPr>
              <a:t>Know </a:t>
            </a:r>
            <a:r>
              <a:rPr lang="en-GB" sz="1100" dirty="0">
                <a:latin typeface="SassoonCRInfant" panose="02010503020300020003" pitchFamily="2" charset="0"/>
              </a:rPr>
              <a:t>that Jesus reached out to all people, particularly to the </a:t>
            </a:r>
            <a:r>
              <a:rPr lang="en-GB" sz="1100" dirty="0" smtClean="0">
                <a:latin typeface="SassoonCRInfant" panose="02010503020300020003" pitchFamily="2" charset="0"/>
              </a:rPr>
              <a:t>marginalised, vulnerable </a:t>
            </a:r>
            <a:r>
              <a:rPr lang="en-GB" sz="1100" dirty="0">
                <a:latin typeface="SassoonCRInfant" panose="02010503020300020003" pitchFamily="2" charset="0"/>
              </a:rPr>
              <a:t>and poor, and acknowledged their human </a:t>
            </a:r>
            <a:r>
              <a:rPr lang="en-GB" sz="1100" dirty="0" smtClean="0">
                <a:latin typeface="SassoonCRInfant" panose="02010503020300020003" pitchFamily="2" charset="0"/>
              </a:rPr>
              <a:t>dignity.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latin typeface="SassoonCRInfant" panose="02010503020300020003" pitchFamily="2" charset="0"/>
              </a:rPr>
              <a:t>Use advent to prepare for Christmas.</a:t>
            </a:r>
            <a:endParaRPr lang="en-GB" sz="1100" dirty="0">
              <a:latin typeface="SassoonCRInfant" panose="02010503020300020003" pitchFamily="2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972" y="2313020"/>
            <a:ext cx="935764" cy="73408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643" y="1397931"/>
            <a:ext cx="1703807" cy="115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2866</TotalTime>
  <Words>397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NTPreCursivefk</vt:lpstr>
      <vt:lpstr>SassoonCRInfant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Silvana Smith</cp:lastModifiedBy>
  <cp:revision>55</cp:revision>
  <dcterms:created xsi:type="dcterms:W3CDTF">2021-12-02T16:03:48Z</dcterms:created>
  <dcterms:modified xsi:type="dcterms:W3CDTF">2022-10-28T11:39:28Z</dcterms:modified>
</cp:coreProperties>
</file>