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81" d="100"/>
          <a:sy n="81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689364" y="420749"/>
            <a:ext cx="8983559" cy="5458657"/>
            <a:chOff x="2174068" y="78054"/>
            <a:chExt cx="8308070" cy="4380327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401898" y="78054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90020" y="78054"/>
              <a:ext cx="2583497" cy="2272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>
                  <a:latin typeface="SassoonCRInfantMedium" panose="020006030200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Improving the spelling of all types of words.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Learning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to identify nouns,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adjectives and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verbs and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understanding their use.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Us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ing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more expression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when              reading aloud.              </a:t>
              </a:r>
              <a:endParaRPr lang="en-GB" sz="1600" dirty="0">
                <a:latin typeface="SassoonCRInfantMedium" panose="02000603020000020003" pitchFamily="2" charset="0"/>
                <a:cs typeface="Arial" charset="0"/>
              </a:endParaRPr>
            </a:p>
            <a:p>
              <a:endParaRPr lang="en-GB" dirty="0">
                <a:latin typeface="SassoonCRInfantMedium" panose="020006030200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SassoonCRInfantMedium" panose="02000603020000020003" pitchFamily="2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In Primary </a:t>
            </a:r>
            <a:r>
              <a:rPr lang="en-GB" sz="2200" dirty="0" smtClean="0">
                <a:solidFill>
                  <a:schemeClr val="bg1"/>
                </a:solidFill>
                <a:latin typeface="SassoonCRInfantMedium" panose="02000603020000020003" pitchFamily="2" charset="0"/>
              </a:rPr>
              <a:t>3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42756" y="522245"/>
            <a:ext cx="2930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Understanding that the value of a number depends on </a:t>
            </a:r>
            <a:r>
              <a:rPr lang="en-GB" sz="1600" smtClean="0">
                <a:latin typeface="SassoonCRInfantMedium" panose="02000603020000020003" pitchFamily="2" charset="0"/>
                <a:cs typeface="Arial" charset="0"/>
              </a:rPr>
              <a:t>where its digits 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are placed.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Telling the time up to quarter past/quarter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Correctly writing and sequencing the days of the week and the months.</a:t>
            </a:r>
            <a:endParaRPr lang="en-GB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75826" y="3568583"/>
            <a:ext cx="28277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Reflecting on the importance of making 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good choices 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and beginning to 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learn how to control our emotions.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Mental health and its importance for our wellbeing.</a:t>
            </a: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work: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Developi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ng respect for others by listening to them and therefore becoming a quality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Understanding the difference between wanting and needing something.</a:t>
            </a:r>
            <a:endParaRPr lang="en-GB" sz="1600" dirty="0" smtClean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algn="ctr"/>
            <a:endParaRPr lang="en-GB" sz="1600" b="1" dirty="0" smtClean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Medium" panose="020006030200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Revising and understanding better the following prayers: Our Father, Hail Mary, Morning and evening Prayers, Grace before and after meals.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3" ma:contentTypeDescription="Create a new document." ma:contentTypeScope="" ma:versionID="f0c9854c6452ad42bb417b2e6934ee25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8fb1f04c9c2f8402d1aa6a5ba97de1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FB2626-FC04-44AF-96C8-3C46F6A3E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B113-E1E6-41C2-8D99-4AE7B5EDBE7A}">
  <ds:schemaRefs>
    <ds:schemaRef ds:uri="7c664c8c-a3f2-4ce5-a40c-62c74c3b6fdf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34da855e-44fd-4b9e-81ef-de614fcfcba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22170</TotalTime>
  <Words>177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Sofia Valente</cp:lastModifiedBy>
  <cp:revision>19</cp:revision>
  <dcterms:created xsi:type="dcterms:W3CDTF">2021-12-02T16:03:48Z</dcterms:created>
  <dcterms:modified xsi:type="dcterms:W3CDTF">2022-08-31T09:22:17Z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