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E78D476-D002-4EEC-83C2-A72F6E9BAEA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D1FDEBC-CC83-4C46-9F51-63361C9EA20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57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D476-D002-4EEC-83C2-A72F6E9BAEA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DEBC-CC83-4C46-9F51-63361C9EA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41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D476-D002-4EEC-83C2-A72F6E9BAEA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DEBC-CC83-4C46-9F51-63361C9EA20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598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D476-D002-4EEC-83C2-A72F6E9BAEA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DEBC-CC83-4C46-9F51-63361C9EA20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629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D476-D002-4EEC-83C2-A72F6E9BAEA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DEBC-CC83-4C46-9F51-63361C9EA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226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D476-D002-4EEC-83C2-A72F6E9BAEA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DEBC-CC83-4C46-9F51-63361C9EA20D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53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D476-D002-4EEC-83C2-A72F6E9BAEA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DEBC-CC83-4C46-9F51-63361C9EA20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222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D476-D002-4EEC-83C2-A72F6E9BAEA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DEBC-CC83-4C46-9F51-63361C9EA20D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839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D476-D002-4EEC-83C2-A72F6E9BAEA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DEBC-CC83-4C46-9F51-63361C9EA20D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69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D476-D002-4EEC-83C2-A72F6E9BAEA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DEBC-CC83-4C46-9F51-63361C9EA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181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D476-D002-4EEC-83C2-A72F6E9BAEA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DEBC-CC83-4C46-9F51-63361C9EA20D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11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D476-D002-4EEC-83C2-A72F6E9BAEA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DEBC-CC83-4C46-9F51-63361C9EA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28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D476-D002-4EEC-83C2-A72F6E9BAEA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DEBC-CC83-4C46-9F51-63361C9EA20D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18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D476-D002-4EEC-83C2-A72F6E9BAEA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DEBC-CC83-4C46-9F51-63361C9EA20D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60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D476-D002-4EEC-83C2-A72F6E9BAEA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DEBC-CC83-4C46-9F51-63361C9EA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837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D476-D002-4EEC-83C2-A72F6E9BAEA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DEBC-CC83-4C46-9F51-63361C9EA20D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350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D476-D002-4EEC-83C2-A72F6E9BAEA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DEBC-CC83-4C46-9F51-63361C9EA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290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E78D476-D002-4EEC-83C2-A72F6E9BAEA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1FDEBC-CC83-4C46-9F51-63361C9EA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85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readtheory.org/app/sign-up/rol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Read Theory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How to sign up and join your class!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39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 to </a:t>
            </a: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readtheory.org/app/sign-up/role</a:t>
            </a:r>
            <a:endParaRPr lang="en-GB" dirty="0" smtClean="0"/>
          </a:p>
          <a:p>
            <a:r>
              <a:rPr lang="en-GB" dirty="0" smtClean="0"/>
              <a:t>Then press ‘Student’→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433" y="2471062"/>
            <a:ext cx="1663570" cy="346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84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697140"/>
          </a:xfrm>
        </p:spPr>
        <p:txBody>
          <a:bodyPr/>
          <a:lstStyle/>
          <a:p>
            <a:r>
              <a:rPr lang="en-GB" dirty="0" smtClean="0"/>
              <a:t>Next…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3716" y="2910177"/>
            <a:ext cx="6815669" cy="2220031"/>
          </a:xfrm>
        </p:spPr>
        <p:txBody>
          <a:bodyPr/>
          <a:lstStyle/>
          <a:p>
            <a:r>
              <a:rPr lang="en-GB" dirty="0" smtClean="0"/>
              <a:t>Add your username: This can be made up but you need to remember it.</a:t>
            </a:r>
          </a:p>
          <a:p>
            <a:r>
              <a:rPr lang="en-GB" dirty="0" smtClean="0"/>
              <a:t>Create your own password: Write it down!</a:t>
            </a:r>
          </a:p>
          <a:p>
            <a:r>
              <a:rPr lang="en-GB" dirty="0" smtClean="0"/>
              <a:t>Enter your correct age.</a:t>
            </a:r>
          </a:p>
          <a:p>
            <a:r>
              <a:rPr lang="en-GB" dirty="0" smtClean="0"/>
              <a:t>And enter our class code: TMCJCQW9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997" y="233163"/>
            <a:ext cx="2312907" cy="423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63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552" y="679180"/>
            <a:ext cx="6969905" cy="1822514"/>
          </a:xfrm>
        </p:spPr>
        <p:txBody>
          <a:bodyPr/>
          <a:lstStyle/>
          <a:p>
            <a:r>
              <a:rPr lang="en-GB" dirty="0" smtClean="0"/>
              <a:t>Then…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8576" y="2577888"/>
            <a:ext cx="6907037" cy="3011879"/>
          </a:xfrm>
        </p:spPr>
        <p:txBody>
          <a:bodyPr/>
          <a:lstStyle/>
          <a:p>
            <a:r>
              <a:rPr lang="en-GB" dirty="0" smtClean="0"/>
              <a:t>Add the first letter of your name.</a:t>
            </a:r>
          </a:p>
          <a:p>
            <a:r>
              <a:rPr lang="en-GB" dirty="0" smtClean="0"/>
              <a:t>Add your surname.</a:t>
            </a:r>
          </a:p>
          <a:p>
            <a:endParaRPr lang="en-GB" dirty="0"/>
          </a:p>
          <a:p>
            <a:r>
              <a:rPr lang="en-GB" dirty="0" smtClean="0"/>
              <a:t>Press Next!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613" y="755374"/>
            <a:ext cx="2860517" cy="585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6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01923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Finally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You will be added to our class and will begin to answer questions.</a:t>
            </a:r>
            <a:br>
              <a:rPr lang="en-GB" dirty="0" smtClean="0"/>
            </a:br>
            <a:r>
              <a:rPr lang="en-GB" dirty="0" smtClean="0"/>
              <a:t>Mrs Roy and </a:t>
            </a:r>
            <a:r>
              <a:rPr lang="en-GB" dirty="0" smtClean="0"/>
              <a:t>Mr </a:t>
            </a:r>
            <a:r>
              <a:rPr lang="en-GB" dirty="0" smtClean="0"/>
              <a:t>Pentland can see how you are getting on!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969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111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Read Theory</vt:lpstr>
      <vt:lpstr>First </vt:lpstr>
      <vt:lpstr>Next…</vt:lpstr>
      <vt:lpstr>Then…</vt:lpstr>
      <vt:lpstr>Finally   You will be added to our class and will begin to answer questions. Mrs Roy and Mr Pentland can see how you are getting on!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 Theory</dc:title>
  <dc:creator>Natalie Roy</dc:creator>
  <cp:lastModifiedBy>Mr Pentland</cp:lastModifiedBy>
  <cp:revision>4</cp:revision>
  <dcterms:created xsi:type="dcterms:W3CDTF">2021-01-10T19:57:02Z</dcterms:created>
  <dcterms:modified xsi:type="dcterms:W3CDTF">2021-01-11T15:04:19Z</dcterms:modified>
</cp:coreProperties>
</file>