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0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97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46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79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539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9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34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8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385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9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17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49FF3-0884-427A-88F8-7FF643A2CA30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1E670-9806-4DF5-8BD3-1C80135E62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26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app=desktop&amp;v=YLLGuloswG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1143000"/>
          </a:xfrm>
        </p:spPr>
        <p:txBody>
          <a:bodyPr/>
          <a:lstStyle/>
          <a:p>
            <a:r>
              <a:rPr lang="en-GB" dirty="0" smtClean="0"/>
              <a:t>Mental Maths 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40725"/>
            <a:ext cx="8229600" cy="4525963"/>
          </a:xfrm>
        </p:spPr>
        <p:txBody>
          <a:bodyPr/>
          <a:lstStyle/>
          <a:p>
            <a:r>
              <a:rPr lang="en-GB" dirty="0" smtClean="0"/>
              <a:t>Pause the video and take 5 minutes to find a solution.  Remember you can only use the numbers once.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785" y="2780928"/>
            <a:ext cx="6668431" cy="574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3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Identifying fractions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Revising basic fractions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30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80920" cy="604867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Fractions mean part of a whole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446488" cy="3859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619672" y="2114564"/>
            <a:ext cx="54006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304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-388697" y="317313"/>
            <a:ext cx="10058400" cy="14507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Activity – Find the fraction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60983" y="1876444"/>
            <a:ext cx="7543800" cy="40233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endParaRPr lang="en-GB" dirty="0" smtClean="0"/>
          </a:p>
          <a:p>
            <a:pPr>
              <a:buFont typeface="Arial" panose="020B0604020202020204" pitchFamily="34" charset="0"/>
              <a:buNone/>
            </a:pPr>
            <a:endParaRPr lang="en-GB" dirty="0" smtClean="0"/>
          </a:p>
          <a:p>
            <a:pPr>
              <a:buFont typeface="Arial" panose="020B0604020202020204" pitchFamily="34" charset="0"/>
              <a:buNone/>
            </a:pPr>
            <a:r>
              <a:rPr lang="en-GB" dirty="0" smtClean="0"/>
              <a:t> 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 smtClean="0"/>
              <a:t> Suns: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 smtClean="0"/>
              <a:t> Happy Faces: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 smtClean="0"/>
              <a:t> Moons: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 smtClean="0"/>
              <a:t> Red: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 smtClean="0"/>
              <a:t> Blue: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 smtClean="0"/>
              <a:t> Yellow:</a:t>
            </a:r>
            <a:endParaRPr lang="en-US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432443" y="2053830"/>
            <a:ext cx="685800" cy="685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232546" y="1939530"/>
            <a:ext cx="800100" cy="800100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146946" y="1939530"/>
            <a:ext cx="800100" cy="8001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061343" y="2053830"/>
            <a:ext cx="685800" cy="685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861443" y="2053830"/>
            <a:ext cx="457200" cy="685800"/>
          </a:xfrm>
          <a:prstGeom prst="moon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318646" y="1939530"/>
            <a:ext cx="800100" cy="800100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233043" y="2053830"/>
            <a:ext cx="457200" cy="685800"/>
          </a:xfrm>
          <a:prstGeom prst="moon">
            <a:avLst>
              <a:gd name="adj" fmla="val 50000"/>
            </a:avLst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6690246" y="1939530"/>
            <a:ext cx="800100" cy="800100"/>
          </a:xfrm>
          <a:prstGeom prst="sun">
            <a:avLst>
              <a:gd name="adj" fmla="val 25000"/>
            </a:avLst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2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Watch this 5 minute video revising fractions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www.youtube.com/watch?app=desktop&amp;v=YLLGuloswGY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42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r>
              <a:rPr lang="en-GB" dirty="0" smtClean="0"/>
              <a:t>TJ 2A Chapter 11</a:t>
            </a:r>
          </a:p>
          <a:p>
            <a:pPr marL="0" indent="0">
              <a:buNone/>
            </a:pPr>
            <a:r>
              <a:rPr lang="en-GB" dirty="0" smtClean="0"/>
              <a:t>     - Pages 97, 98 and 99.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06806"/>
            <a:ext cx="3059832" cy="42978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853" y="2116290"/>
            <a:ext cx="3163206" cy="42883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208" y="2105171"/>
            <a:ext cx="2931161" cy="406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85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Mental Maths Starter</vt:lpstr>
      <vt:lpstr>Identifying fractions</vt:lpstr>
      <vt:lpstr>PowerPoint Presentation</vt:lpstr>
      <vt:lpstr>PowerPoint Presentation</vt:lpstr>
      <vt:lpstr>PowerPoint Presentation</vt:lpstr>
      <vt:lpstr>Task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Maths Starter</dc:title>
  <dc:creator>Diane Robson</dc:creator>
  <cp:lastModifiedBy>Diane Robson</cp:lastModifiedBy>
  <cp:revision>5</cp:revision>
  <dcterms:created xsi:type="dcterms:W3CDTF">2021-01-09T22:15:45Z</dcterms:created>
  <dcterms:modified xsi:type="dcterms:W3CDTF">2021-01-10T21:23:18Z</dcterms:modified>
</cp:coreProperties>
</file>